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6.xml" ContentType="application/vnd.openxmlformats-officedocument.presentationml.tags+xml"/>
  <Override PartName="/ppt/notesSlides/notesSlide2.xml" ContentType="application/vnd.openxmlformats-officedocument.presentationml.notesSlide+xml"/>
  <Override PartName="/ppt/tags/tag7.xml" ContentType="application/vnd.openxmlformats-officedocument.presentationml.tags+xml"/>
  <Override PartName="/ppt/notesSlides/notesSlide3.xml" ContentType="application/vnd.openxmlformats-officedocument.presentationml.notesSlide+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notesSlides/notesSlide5.xml" ContentType="application/vnd.openxmlformats-officedocument.presentationml.notesSlide+xml"/>
  <Override PartName="/ppt/tags/tag10.xml" ContentType="application/vnd.openxmlformats-officedocument.presentationml.tags+xml"/>
  <Override PartName="/ppt/notesSlides/notesSlide6.xml" ContentType="application/vnd.openxmlformats-officedocument.presentationml.notesSlide+xml"/>
  <Override PartName="/ppt/tags/tag11.xml" ContentType="application/vnd.openxmlformats-officedocument.presentationml.tag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9" r:id="rId2"/>
    <p:sldId id="281" r:id="rId3"/>
    <p:sldId id="318" r:id="rId4"/>
    <p:sldId id="320" r:id="rId5"/>
    <p:sldId id="321" r:id="rId6"/>
    <p:sldId id="319" r:id="rId7"/>
    <p:sldId id="306"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93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E79"/>
    <a:srgbClr val="0F73EE"/>
    <a:srgbClr val="E3C9F7"/>
    <a:srgbClr val="6E0876"/>
    <a:srgbClr val="731AB6"/>
    <a:srgbClr val="740A47"/>
    <a:srgbClr val="720C4E"/>
    <a:srgbClr val="700E54"/>
    <a:srgbClr val="881DB3"/>
    <a:srgbClr val="FEE4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796" autoAdjust="0"/>
    <p:restoredTop sz="77608" autoAdjust="0"/>
  </p:normalViewPr>
  <p:slideViewPr>
    <p:cSldViewPr snapToGrid="0" showGuides="1">
      <p:cViewPr varScale="1">
        <p:scale>
          <a:sx n="87" d="100"/>
          <a:sy n="87" d="100"/>
        </p:scale>
        <p:origin x="366" y="54"/>
      </p:cViewPr>
      <p:guideLst>
        <p:guide orient="horz" pos="2137"/>
        <p:guide pos="3931"/>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t>2020/1/4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t>‹#›</a:t>
            </a:fld>
            <a:endParaRPr lang="zh-CN" altLang="en-US"/>
          </a:p>
        </p:txBody>
      </p:sp>
    </p:spTree>
    <p:extLst>
      <p:ext uri="{BB962C8B-B14F-4D97-AF65-F5344CB8AC3E}">
        <p14:creationId xmlns:p14="http://schemas.microsoft.com/office/powerpoint/2010/main" val="66843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a:t>
            </a:fld>
            <a:endParaRPr lang="zh-CN" altLang="en-US"/>
          </a:p>
        </p:txBody>
      </p:sp>
    </p:spTree>
    <p:extLst>
      <p:ext uri="{BB962C8B-B14F-4D97-AF65-F5344CB8AC3E}">
        <p14:creationId xmlns:p14="http://schemas.microsoft.com/office/powerpoint/2010/main" val="17168582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2</a:t>
            </a:fld>
            <a:endParaRPr lang="zh-CN" altLang="en-US"/>
          </a:p>
        </p:txBody>
      </p:sp>
    </p:spTree>
    <p:extLst>
      <p:ext uri="{BB962C8B-B14F-4D97-AF65-F5344CB8AC3E}">
        <p14:creationId xmlns:p14="http://schemas.microsoft.com/office/powerpoint/2010/main" val="2978536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3</a:t>
            </a:fld>
            <a:endParaRPr lang="zh-CN" altLang="en-US"/>
          </a:p>
        </p:txBody>
      </p:sp>
    </p:spTree>
    <p:extLst>
      <p:ext uri="{BB962C8B-B14F-4D97-AF65-F5344CB8AC3E}">
        <p14:creationId xmlns:p14="http://schemas.microsoft.com/office/powerpoint/2010/main" val="27418880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4</a:t>
            </a:fld>
            <a:endParaRPr lang="zh-CN" altLang="en-US"/>
          </a:p>
        </p:txBody>
      </p:sp>
    </p:spTree>
    <p:extLst>
      <p:ext uri="{BB962C8B-B14F-4D97-AF65-F5344CB8AC3E}">
        <p14:creationId xmlns:p14="http://schemas.microsoft.com/office/powerpoint/2010/main" val="4210355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5</a:t>
            </a:fld>
            <a:endParaRPr lang="zh-CN" altLang="en-US"/>
          </a:p>
        </p:txBody>
      </p:sp>
    </p:spTree>
    <p:extLst>
      <p:ext uri="{BB962C8B-B14F-4D97-AF65-F5344CB8AC3E}">
        <p14:creationId xmlns:p14="http://schemas.microsoft.com/office/powerpoint/2010/main" val="3797205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6</a:t>
            </a:fld>
            <a:endParaRPr lang="zh-CN" altLang="en-US"/>
          </a:p>
        </p:txBody>
      </p:sp>
    </p:spTree>
    <p:extLst>
      <p:ext uri="{BB962C8B-B14F-4D97-AF65-F5344CB8AC3E}">
        <p14:creationId xmlns:p14="http://schemas.microsoft.com/office/powerpoint/2010/main" val="2696418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7</a:t>
            </a:fld>
            <a:endParaRPr lang="zh-CN" altLang="en-US"/>
          </a:p>
        </p:txBody>
      </p:sp>
    </p:spTree>
    <p:extLst>
      <p:ext uri="{BB962C8B-B14F-4D97-AF65-F5344CB8AC3E}">
        <p14:creationId xmlns:p14="http://schemas.microsoft.com/office/powerpoint/2010/main" val="6776587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Master" Target="../slideMasters/slideMaster1.xml"/><Relationship Id="rId5" Type="http://schemas.openxmlformats.org/officeDocument/2006/relationships/tags" Target="../tags/tag5.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a:extLst>
              <a:ext uri="{FF2B5EF4-FFF2-40B4-BE49-F238E27FC236}">
                <a16:creationId xmlns="" xmlns:a16="http://schemas.microsoft.com/office/drawing/2014/main" id="{270B2583-4E2F-43BF-BBE4-85C7F0B8242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extLst>
      <p:ext uri="{BB962C8B-B14F-4D97-AF65-F5344CB8AC3E}">
        <p14:creationId xmlns:p14="http://schemas.microsoft.com/office/powerpoint/2010/main" val="1222350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4DB8CB1A-B72B-4477-B637-6E772214EBB8}"/>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 xmlns:a16="http://schemas.microsoft.com/office/drawing/2014/main" id="{7E931172-E535-4CA3-8B09-65785CC4DA9B}"/>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5C18D02B-4DE6-4263-9D64-CCC66AF143CF}"/>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2020/1/4</a:t>
            </a:fld>
            <a:endParaRPr lang="zh-CN" altLang="en-US"/>
          </a:p>
        </p:txBody>
      </p:sp>
      <p:sp>
        <p:nvSpPr>
          <p:cNvPr id="5" name="页脚占位符 4">
            <a:extLst>
              <a:ext uri="{FF2B5EF4-FFF2-40B4-BE49-F238E27FC236}">
                <a16:creationId xmlns="" xmlns:a16="http://schemas.microsoft.com/office/drawing/2014/main" id="{9C44E5DC-7A1B-41A9-B265-C5D5D92D0AE8}"/>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 xmlns:a16="http://schemas.microsoft.com/office/drawing/2014/main" id="{271323F8-D311-482B-ABFD-C165C51AD843}"/>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33960324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 xmlns:a16="http://schemas.microsoft.com/office/drawing/2014/main" id="{D649D238-AF4F-400D-A34D-53D4221CAA7D}"/>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 xmlns:a16="http://schemas.microsoft.com/office/drawing/2014/main" id="{E6D70459-7FA8-4108-8128-0A9A378A08C5}"/>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B8040127-4C7C-4690-B00E-7C04EA64B960}"/>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2020/1/4</a:t>
            </a:fld>
            <a:endParaRPr lang="zh-CN" altLang="en-US"/>
          </a:p>
        </p:txBody>
      </p:sp>
      <p:sp>
        <p:nvSpPr>
          <p:cNvPr id="5" name="页脚占位符 4">
            <a:extLst>
              <a:ext uri="{FF2B5EF4-FFF2-40B4-BE49-F238E27FC236}">
                <a16:creationId xmlns="" xmlns:a16="http://schemas.microsoft.com/office/drawing/2014/main" id="{8DC913BE-F12E-406B-A1C9-B5C027F4372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 xmlns:a16="http://schemas.microsoft.com/office/drawing/2014/main" id="{6C407ECC-FE8C-472A-A9A3-CF47922383C3}"/>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3023337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2020/1/4</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1552421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a:extLst>
              <a:ext uri="{FF2B5EF4-FFF2-40B4-BE49-F238E27FC236}">
                <a16:creationId xmlns="" xmlns:a16="http://schemas.microsoft.com/office/drawing/2014/main" id="{AE1C4AE5-8BE9-45E7-B61B-782201DCEF86}"/>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0" y="0"/>
            <a:ext cx="12191999" cy="6858000"/>
          </a:xfrm>
          <a:prstGeom prst="rect">
            <a:avLst/>
          </a:prstGeom>
        </p:spPr>
      </p:pic>
    </p:spTree>
    <p:extLst>
      <p:ext uri="{BB962C8B-B14F-4D97-AF65-F5344CB8AC3E}">
        <p14:creationId xmlns:p14="http://schemas.microsoft.com/office/powerpoint/2010/main" val="1461381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a:extLst>
              <a:ext uri="{FF2B5EF4-FFF2-40B4-BE49-F238E27FC236}">
                <a16:creationId xmlns="" xmlns:a16="http://schemas.microsoft.com/office/drawing/2014/main" id="{B7ABED3B-0A72-4FC6-95E4-32B8B924DB2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0" y="0"/>
            <a:ext cx="12191999" cy="6858000"/>
          </a:xfrm>
          <a:prstGeom prst="rect">
            <a:avLst/>
          </a:prstGeom>
        </p:spPr>
      </p:pic>
      <p:pic>
        <p:nvPicPr>
          <p:cNvPr id="8" name="图片 7">
            <a:extLst>
              <a:ext uri="{FF2B5EF4-FFF2-40B4-BE49-F238E27FC236}">
                <a16:creationId xmlns="" xmlns:a16="http://schemas.microsoft.com/office/drawing/2014/main" id="{F7FAD0B4-62AF-477C-95DD-82D19DB5024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extLst>
      <p:ext uri="{BB962C8B-B14F-4D97-AF65-F5344CB8AC3E}">
        <p14:creationId xmlns:p14="http://schemas.microsoft.com/office/powerpoint/2010/main" val="2764259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26DA4F64-569F-4A68-A9DA-FB11B9218A7F}"/>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 xmlns:a16="http://schemas.microsoft.com/office/drawing/2014/main" id="{8D77CBAA-70D4-4712-88EF-9CDE3A17FB2B}"/>
              </a:ext>
            </a:extLst>
          </p:cNvPr>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 xmlns:a16="http://schemas.microsoft.com/office/drawing/2014/main" id="{658F85FC-8FD9-44AB-9008-56BD3823A5C9}"/>
              </a:ext>
            </a:extLst>
          </p:cNvPr>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 xmlns:a16="http://schemas.microsoft.com/office/drawing/2014/main" id="{BE050C28-CD7C-4044-96AB-F46BDDBFBCF6}"/>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2020/1/4</a:t>
            </a:fld>
            <a:endParaRPr lang="zh-CN" altLang="en-US"/>
          </a:p>
        </p:txBody>
      </p:sp>
      <p:sp>
        <p:nvSpPr>
          <p:cNvPr id="6" name="页脚占位符 5">
            <a:extLst>
              <a:ext uri="{FF2B5EF4-FFF2-40B4-BE49-F238E27FC236}">
                <a16:creationId xmlns="" xmlns:a16="http://schemas.microsoft.com/office/drawing/2014/main" id="{BA171DB7-F869-4456-8173-92DC9C8274AB}"/>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 xmlns:a16="http://schemas.microsoft.com/office/drawing/2014/main" id="{747F19FF-D7CA-40C4-88D6-0D39618BF96C}"/>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3994771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94653A2B-BEF1-490E-91B6-50C7A1FC8436}"/>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 xmlns:a16="http://schemas.microsoft.com/office/drawing/2014/main" id="{E7C82118-F129-42D1-A854-041D41F30EB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 xmlns:a16="http://schemas.microsoft.com/office/drawing/2014/main" id="{ED89E93F-AF45-4874-B625-4E40D7A5C80A}"/>
              </a:ext>
            </a:extLst>
          </p:cNvPr>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 xmlns:a16="http://schemas.microsoft.com/office/drawing/2014/main" id="{F6F0C7DF-A2C5-4CD4-AB47-B84D8D6B0244}"/>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 xmlns:a16="http://schemas.microsoft.com/office/drawing/2014/main" id="{2F0B9518-09B2-45D0-A02B-D79C54E4670B}"/>
              </a:ext>
            </a:extLst>
          </p:cNvPr>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 xmlns:a16="http://schemas.microsoft.com/office/drawing/2014/main" id="{6065F7E9-C5FF-4ED1-AF20-30B62CD127AF}"/>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2020/1/4</a:t>
            </a:fld>
            <a:endParaRPr lang="zh-CN" altLang="en-US"/>
          </a:p>
        </p:txBody>
      </p:sp>
      <p:sp>
        <p:nvSpPr>
          <p:cNvPr id="8" name="页脚占位符 7">
            <a:extLst>
              <a:ext uri="{FF2B5EF4-FFF2-40B4-BE49-F238E27FC236}">
                <a16:creationId xmlns="" xmlns:a16="http://schemas.microsoft.com/office/drawing/2014/main" id="{28A9D4CF-89D9-4B72-9181-8520F1C96159}"/>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 xmlns:a16="http://schemas.microsoft.com/office/drawing/2014/main" id="{80FA4844-06FC-42C9-A835-E0BA06C3E6F4}"/>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693946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32F5A66C-C407-4EA6-B750-54D13943B8A9}"/>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 xmlns:a16="http://schemas.microsoft.com/office/drawing/2014/main" id="{85D5EBBB-4DC4-4364-B9E0-6F8EEA28E162}"/>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2020/1/4</a:t>
            </a:fld>
            <a:endParaRPr lang="zh-CN" altLang="en-US"/>
          </a:p>
        </p:txBody>
      </p:sp>
      <p:sp>
        <p:nvSpPr>
          <p:cNvPr id="4" name="页脚占位符 3">
            <a:extLst>
              <a:ext uri="{FF2B5EF4-FFF2-40B4-BE49-F238E27FC236}">
                <a16:creationId xmlns="" xmlns:a16="http://schemas.microsoft.com/office/drawing/2014/main" id="{1DBC14E1-745A-4B15-95DC-FFB0F29C6F2F}"/>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 xmlns:a16="http://schemas.microsoft.com/office/drawing/2014/main" id="{7EDEAD26-0D96-410A-9147-1A1C02074F68}"/>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1606953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 xmlns:a16="http://schemas.microsoft.com/office/drawing/2014/main" id="{B3EFDE61-73AE-46B4-8173-25A7C21B9CAE}"/>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2020/1/4</a:t>
            </a:fld>
            <a:endParaRPr lang="zh-CN" altLang="en-US"/>
          </a:p>
        </p:txBody>
      </p:sp>
      <p:sp>
        <p:nvSpPr>
          <p:cNvPr id="3" name="页脚占位符 2">
            <a:extLst>
              <a:ext uri="{FF2B5EF4-FFF2-40B4-BE49-F238E27FC236}">
                <a16:creationId xmlns="" xmlns:a16="http://schemas.microsoft.com/office/drawing/2014/main" id="{EE4285D3-E195-4656-AACE-89CCA2B9EE8E}"/>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 xmlns:a16="http://schemas.microsoft.com/office/drawing/2014/main" id="{02F1BCD4-2240-4368-8B8E-A563608E7A5D}"/>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157238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91F9C79E-E688-4A09-8533-9BBD9E22CBA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 xmlns:a16="http://schemas.microsoft.com/office/drawing/2014/main" id="{AE9A2002-5A44-48E7-942C-5947C6EF4FF7}"/>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 xmlns:a16="http://schemas.microsoft.com/office/drawing/2014/main" id="{FEA637F3-D34C-40F1-BD1E-38E32396C2D2}"/>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 xmlns:a16="http://schemas.microsoft.com/office/drawing/2014/main" id="{AB992AAE-7E60-47ED-8A0A-3084F9BEEEFE}"/>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2020/1/4</a:t>
            </a:fld>
            <a:endParaRPr lang="zh-CN" altLang="en-US"/>
          </a:p>
        </p:txBody>
      </p:sp>
      <p:sp>
        <p:nvSpPr>
          <p:cNvPr id="6" name="页脚占位符 5">
            <a:extLst>
              <a:ext uri="{FF2B5EF4-FFF2-40B4-BE49-F238E27FC236}">
                <a16:creationId xmlns="" xmlns:a16="http://schemas.microsoft.com/office/drawing/2014/main" id="{E226EBE4-B5D8-4A7B-99CC-292260602A04}"/>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 xmlns:a16="http://schemas.microsoft.com/office/drawing/2014/main" id="{24696534-74A8-480A-BAAF-2C3A01D7983E}"/>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3142694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DF46CBEB-80BC-450C-A72C-A8FD272CA108}"/>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 xmlns:a16="http://schemas.microsoft.com/office/drawing/2014/main" id="{723330C2-F0A2-4C0C-B333-6AD4E3C0DBDD}"/>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 xmlns:a16="http://schemas.microsoft.com/office/drawing/2014/main" id="{2070CD2C-EE68-4724-BB81-CEC75E40F069}"/>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 xmlns:a16="http://schemas.microsoft.com/office/drawing/2014/main" id="{C8C8CF3D-8ED2-4F04-9683-A1E1B624AA28}"/>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2020/1/4</a:t>
            </a:fld>
            <a:endParaRPr lang="zh-CN" altLang="en-US"/>
          </a:p>
        </p:txBody>
      </p:sp>
      <p:sp>
        <p:nvSpPr>
          <p:cNvPr id="6" name="页脚占位符 5">
            <a:extLst>
              <a:ext uri="{FF2B5EF4-FFF2-40B4-BE49-F238E27FC236}">
                <a16:creationId xmlns="" xmlns:a16="http://schemas.microsoft.com/office/drawing/2014/main" id="{D4FA3EAD-D809-492D-AAFD-9A6F33FCFBDD}"/>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 xmlns:a16="http://schemas.microsoft.com/office/drawing/2014/main" id="{4E949DB4-C99B-4DC7-BA9E-B1AAB295848A}"/>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3461829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43948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 xmlns:a16="http://schemas.microsoft.com/office/drawing/2014/main" id="{3D5C15D2-B8DC-40A5-BE5E-C5195324B45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a:extLst>
              <a:ext uri="{FF2B5EF4-FFF2-40B4-BE49-F238E27FC236}">
                <a16:creationId xmlns="" xmlns:a16="http://schemas.microsoft.com/office/drawing/2014/main" id="{A7071F2D-FDBA-4586-921E-326B254286B2}"/>
              </a:ext>
            </a:extLst>
          </p:cNvPr>
          <p:cNvSpPr/>
          <p:nvPr/>
        </p:nvSpPr>
        <p:spPr>
          <a:xfrm>
            <a:off x="4828859" y="3308866"/>
            <a:ext cx="5403904" cy="1097459"/>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4000" dirty="0">
                <a:solidFill>
                  <a:srgbClr val="002060"/>
                </a:solidFill>
                <a:latin typeface="思源黑体 CN Heavy" panose="020B0A00000000000000" pitchFamily="34" charset="-122"/>
                <a:ea typeface="思源黑体 CN Heavy" panose="020B0A00000000000000" pitchFamily="34" charset="-122"/>
                <a:cs typeface="+mn-ea"/>
                <a:sym typeface="+mn-lt"/>
              </a:rPr>
              <a:t>数字</a:t>
            </a:r>
            <a:r>
              <a:rPr lang="zh-CN" altLang="en-US" sz="4000" dirty="0" smtClean="0">
                <a:solidFill>
                  <a:srgbClr val="002060"/>
                </a:solidFill>
                <a:latin typeface="思源黑体 CN Heavy" panose="020B0A00000000000000" pitchFamily="34" charset="-122"/>
                <a:ea typeface="思源黑体 CN Heavy" panose="020B0A00000000000000" pitchFamily="34" charset="-122"/>
                <a:cs typeface="+mn-ea"/>
                <a:sym typeface="+mn-lt"/>
              </a:rPr>
              <a:t>水印提出的背景</a:t>
            </a:r>
            <a:endParaRPr lang="zh-CN" altLang="en-US" sz="4000" dirty="0">
              <a:solidFill>
                <a:srgbClr val="002060"/>
              </a:solidFill>
              <a:latin typeface="思源黑体 CN Heavy" panose="020B0A00000000000000" pitchFamily="34" charset="-122"/>
              <a:ea typeface="思源黑体 CN Heavy" panose="020B0A00000000000000" pitchFamily="34" charset="-122"/>
              <a:cs typeface="+mn-ea"/>
              <a:sym typeface="+mn-lt"/>
            </a:endParaRPr>
          </a:p>
        </p:txBody>
      </p:sp>
      <p:grpSp>
        <p:nvGrpSpPr>
          <p:cNvPr id="7" name="组合 6">
            <a:extLst>
              <a:ext uri="{FF2B5EF4-FFF2-40B4-BE49-F238E27FC236}">
                <a16:creationId xmlns="" xmlns:a16="http://schemas.microsoft.com/office/drawing/2014/main" id="{88DA879F-1FFD-4D12-B187-405E4B1CC34E}"/>
              </a:ext>
            </a:extLst>
          </p:cNvPr>
          <p:cNvGrpSpPr/>
          <p:nvPr/>
        </p:nvGrpSpPr>
        <p:grpSpPr>
          <a:xfrm flipH="1">
            <a:off x="1645005" y="3787822"/>
            <a:ext cx="3183854" cy="139546"/>
            <a:chOff x="5803418" y="4388994"/>
            <a:chExt cx="3183854" cy="139546"/>
          </a:xfrm>
        </p:grpSpPr>
        <p:cxnSp>
          <p:nvCxnSpPr>
            <p:cNvPr id="5" name="直接连接符 4">
              <a:extLst>
                <a:ext uri="{FF2B5EF4-FFF2-40B4-BE49-F238E27FC236}">
                  <a16:creationId xmlns="" xmlns:a16="http://schemas.microsoft.com/office/drawing/2014/main" id="{59234671-5A91-4BA2-8FAA-852FD51F7201}"/>
                </a:ext>
              </a:extLst>
            </p:cNvPr>
            <p:cNvCxnSpPr>
              <a:cxnSpLocks/>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a:extLst>
                <a:ext uri="{FF2B5EF4-FFF2-40B4-BE49-F238E27FC236}">
                  <a16:creationId xmlns="" xmlns:a16="http://schemas.microsoft.com/office/drawing/2014/main" id="{D53DF048-61C3-4F9C-8F96-6526175E80D2}"/>
                </a:ext>
              </a:extLst>
            </p:cNvPr>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矩形: 圆角 172">
            <a:extLst>
              <a:ext uri="{FF2B5EF4-FFF2-40B4-BE49-F238E27FC236}">
                <a16:creationId xmlns="" xmlns:a16="http://schemas.microsoft.com/office/drawing/2014/main" id="{C480C24B-E147-41D4-B3E5-4C1C90E483EA}"/>
              </a:ext>
            </a:extLst>
          </p:cNvPr>
          <p:cNvSpPr/>
          <p:nvPr/>
        </p:nvSpPr>
        <p:spPr>
          <a:xfrm>
            <a:off x="2124862" y="2276813"/>
            <a:ext cx="7942478" cy="4116454"/>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65536" name="组合 65535">
            <a:extLst>
              <a:ext uri="{FF2B5EF4-FFF2-40B4-BE49-F238E27FC236}">
                <a16:creationId xmlns="" xmlns:a16="http://schemas.microsoft.com/office/drawing/2014/main" id="{73532767-D52E-4358-991A-56287C0CB4ED}"/>
              </a:ext>
            </a:extLst>
          </p:cNvPr>
          <p:cNvGrpSpPr/>
          <p:nvPr/>
        </p:nvGrpSpPr>
        <p:grpSpPr>
          <a:xfrm>
            <a:off x="2778312" y="716894"/>
            <a:ext cx="6635578" cy="1109072"/>
            <a:chOff x="3279913" y="488294"/>
            <a:chExt cx="6635578" cy="1109072"/>
          </a:xfrm>
        </p:grpSpPr>
        <p:grpSp>
          <p:nvGrpSpPr>
            <p:cNvPr id="14" name="组合 13">
              <a:extLst>
                <a:ext uri="{FF2B5EF4-FFF2-40B4-BE49-F238E27FC236}">
                  <a16:creationId xmlns="" xmlns:a16="http://schemas.microsoft.com/office/drawing/2014/main" id="{EA566506-41DD-4E7D-87C9-E2E6F7441646}"/>
                </a:ext>
              </a:extLst>
            </p:cNvPr>
            <p:cNvGrpSpPr/>
            <p:nvPr/>
          </p:nvGrpSpPr>
          <p:grpSpPr>
            <a:xfrm>
              <a:off x="3279913" y="909457"/>
              <a:ext cx="6635578" cy="687909"/>
              <a:chOff x="3279913" y="909457"/>
              <a:chExt cx="6635578" cy="687909"/>
            </a:xfrm>
          </p:grpSpPr>
          <p:sp>
            <p:nvSpPr>
              <p:cNvPr id="10" name="矩形: 圆角 9">
                <a:extLst>
                  <a:ext uri="{FF2B5EF4-FFF2-40B4-BE49-F238E27FC236}">
                    <a16:creationId xmlns="" xmlns:a16="http://schemas.microsoft.com/office/drawing/2014/main" id="{C0811476-A169-41AF-A3B8-11DF030821EF}"/>
                  </a:ext>
                </a:extLst>
              </p:cNvPr>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5187704" y="1061835"/>
                <a:ext cx="3877985"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smtClean="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纸币、纸张中的水印</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 xmlns:a16="http://schemas.microsoft.com/office/drawing/2014/main" id="{F07D6F6E-859D-4061-B927-48F3552AF7CF}"/>
                </a:ext>
              </a:extLst>
            </p:cNvPr>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a:extLst>
                  <a:ext uri="{FF2B5EF4-FFF2-40B4-BE49-F238E27FC236}">
                    <a16:creationId xmlns="" xmlns:a16="http://schemas.microsoft.com/office/drawing/2014/main" id="{6303B470-2FAF-4993-84A8-0E89AF65282B}"/>
                  </a:ext>
                </a:extLst>
              </p:cNvPr>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íṣḻíďe">
                <a:extLst>
                  <a:ext uri="{FF2B5EF4-FFF2-40B4-BE49-F238E27FC236}">
                    <a16:creationId xmlns="" xmlns:a16="http://schemas.microsoft.com/office/drawing/2014/main" id="{E987D7A5-C71B-40FE-AB67-232AEB3D2B13}"/>
                  </a:ext>
                </a:extLst>
              </p:cNvPr>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íś1îḍê">
                <a:extLst>
                  <a:ext uri="{FF2B5EF4-FFF2-40B4-BE49-F238E27FC236}">
                    <a16:creationId xmlns="" xmlns:a16="http://schemas.microsoft.com/office/drawing/2014/main" id="{DE4A9E03-BB5D-417C-B155-C1777B8EA59B}"/>
                  </a:ext>
                </a:extLst>
              </p:cNvPr>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iš1ïḍe">
                <a:extLst>
                  <a:ext uri="{FF2B5EF4-FFF2-40B4-BE49-F238E27FC236}">
                    <a16:creationId xmlns="" xmlns:a16="http://schemas.microsoft.com/office/drawing/2014/main" id="{28EF471C-F919-4E40-999D-C112017192F6}"/>
                  </a:ext>
                </a:extLst>
              </p:cNvPr>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ísḻiḍè">
                <a:extLst>
                  <a:ext uri="{FF2B5EF4-FFF2-40B4-BE49-F238E27FC236}">
                    <a16:creationId xmlns="" xmlns:a16="http://schemas.microsoft.com/office/drawing/2014/main" id="{58156CEC-03AD-45F3-8B97-771A6FA09F7A}"/>
                  </a:ext>
                </a:extLst>
              </p:cNvPr>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iSlïḓe">
                <a:extLst>
                  <a:ext uri="{FF2B5EF4-FFF2-40B4-BE49-F238E27FC236}">
                    <a16:creationId xmlns="" xmlns:a16="http://schemas.microsoft.com/office/drawing/2014/main" id="{2058B8C9-DD7C-42BB-BFEF-A98FE2441302}"/>
                  </a:ext>
                </a:extLst>
              </p:cNvPr>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iṣļidé">
                <a:extLst>
                  <a:ext uri="{FF2B5EF4-FFF2-40B4-BE49-F238E27FC236}">
                    <a16:creationId xmlns="" xmlns:a16="http://schemas.microsoft.com/office/drawing/2014/main" id="{9BAC5358-76F5-4F88-9089-2E7A2F8E4C79}"/>
                  </a:ext>
                </a:extLst>
              </p:cNvPr>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iSliḋe">
                <a:extLst>
                  <a:ext uri="{FF2B5EF4-FFF2-40B4-BE49-F238E27FC236}">
                    <a16:creationId xmlns="" xmlns:a16="http://schemas.microsoft.com/office/drawing/2014/main" id="{8A32FD27-1C12-448F-A94A-4551733D73D9}"/>
                  </a:ext>
                </a:extLst>
              </p:cNvPr>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îśḷíḓé">
                <a:extLst>
                  <a:ext uri="{FF2B5EF4-FFF2-40B4-BE49-F238E27FC236}">
                    <a16:creationId xmlns="" xmlns:a16="http://schemas.microsoft.com/office/drawing/2014/main" id="{3746DC3B-E466-43B2-96A2-82C4E641A47C}"/>
                  </a:ext>
                </a:extLst>
              </p:cNvPr>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îS1îḋe">
                <a:extLst>
                  <a:ext uri="{FF2B5EF4-FFF2-40B4-BE49-F238E27FC236}">
                    <a16:creationId xmlns="" xmlns:a16="http://schemas.microsoft.com/office/drawing/2014/main" id="{3E66B780-4066-4388-9059-656CEE32E499}"/>
                  </a:ext>
                </a:extLst>
              </p:cNvPr>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îś1íḍê">
                <a:extLst>
                  <a:ext uri="{FF2B5EF4-FFF2-40B4-BE49-F238E27FC236}">
                    <a16:creationId xmlns="" xmlns:a16="http://schemas.microsoft.com/office/drawing/2014/main" id="{89B6E3EF-0098-43E3-80B8-3425072493D9}"/>
                  </a:ext>
                </a:extLst>
              </p:cNvPr>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ïṡļïḋé">
                <a:extLst>
                  <a:ext uri="{FF2B5EF4-FFF2-40B4-BE49-F238E27FC236}">
                    <a16:creationId xmlns="" xmlns:a16="http://schemas.microsoft.com/office/drawing/2014/main" id="{F0C37BBD-1299-4CE2-8C60-7284FC9E4834}"/>
                  </a:ext>
                </a:extLst>
              </p:cNvPr>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iSḷîḓè">
                <a:extLst>
                  <a:ext uri="{FF2B5EF4-FFF2-40B4-BE49-F238E27FC236}">
                    <a16:creationId xmlns="" xmlns:a16="http://schemas.microsoft.com/office/drawing/2014/main" id="{D63B0A13-2425-428D-BAA7-37E22E71E64A}"/>
                  </a:ext>
                </a:extLst>
              </p:cNvPr>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ḷïḑe">
                <a:extLst>
                  <a:ext uri="{FF2B5EF4-FFF2-40B4-BE49-F238E27FC236}">
                    <a16:creationId xmlns="" xmlns:a16="http://schemas.microsoft.com/office/drawing/2014/main" id="{C7D0BE70-AC08-4A19-9BD1-52694073F266}"/>
                  </a:ext>
                </a:extLst>
              </p:cNvPr>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îŝlïḋé">
                <a:extLst>
                  <a:ext uri="{FF2B5EF4-FFF2-40B4-BE49-F238E27FC236}">
                    <a16:creationId xmlns="" xmlns:a16="http://schemas.microsoft.com/office/drawing/2014/main" id="{E3BBEA35-AB3F-48FF-836B-296F817F3D00}"/>
                  </a:ext>
                </a:extLst>
              </p:cNvPr>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iŝlîḍê">
                <a:extLst>
                  <a:ext uri="{FF2B5EF4-FFF2-40B4-BE49-F238E27FC236}">
                    <a16:creationId xmlns="" xmlns:a16="http://schemas.microsoft.com/office/drawing/2014/main" id="{54AA388A-E5DF-4C37-9677-3C15530E6E98}"/>
                  </a:ext>
                </a:extLst>
              </p:cNvPr>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îŝḷíḋê">
                <a:extLst>
                  <a:ext uri="{FF2B5EF4-FFF2-40B4-BE49-F238E27FC236}">
                    <a16:creationId xmlns="" xmlns:a16="http://schemas.microsoft.com/office/drawing/2014/main" id="{ED230B07-D5FB-4700-BFB3-724B3287DFA6}"/>
                  </a:ext>
                </a:extLst>
              </p:cNvPr>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îŝḻidê">
                <a:extLst>
                  <a:ext uri="{FF2B5EF4-FFF2-40B4-BE49-F238E27FC236}">
                    <a16:creationId xmlns="" xmlns:a16="http://schemas.microsoft.com/office/drawing/2014/main" id="{D7596FE4-7BD2-4832-A5A5-ABA6C755ECDB}"/>
                  </a:ext>
                </a:extLst>
              </p:cNvPr>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î$lîḑe">
                <a:extLst>
                  <a:ext uri="{FF2B5EF4-FFF2-40B4-BE49-F238E27FC236}">
                    <a16:creationId xmlns="" xmlns:a16="http://schemas.microsoft.com/office/drawing/2014/main" id="{B5601609-43FB-445F-A89C-C491DEEC237F}"/>
                  </a:ext>
                </a:extLst>
              </p:cNvPr>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íṧļïḓé">
                <a:extLst>
                  <a:ext uri="{FF2B5EF4-FFF2-40B4-BE49-F238E27FC236}">
                    <a16:creationId xmlns="" xmlns:a16="http://schemas.microsoft.com/office/drawing/2014/main" id="{589B024F-4E18-4017-A5DF-9AE66B16B5F7}"/>
                  </a:ext>
                </a:extLst>
              </p:cNvPr>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ïs1ïḓé">
                <a:extLst>
                  <a:ext uri="{FF2B5EF4-FFF2-40B4-BE49-F238E27FC236}">
                    <a16:creationId xmlns="" xmlns:a16="http://schemas.microsoft.com/office/drawing/2014/main" id="{50E19B3D-14E2-4F79-B69B-B557A62448C6}"/>
                  </a:ext>
                </a:extLst>
              </p:cNvPr>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íṣļide">
                <a:extLst>
                  <a:ext uri="{FF2B5EF4-FFF2-40B4-BE49-F238E27FC236}">
                    <a16:creationId xmlns="" xmlns:a16="http://schemas.microsoft.com/office/drawing/2014/main" id="{59AB5967-A85F-425E-8F78-C9E03D79D178}"/>
                  </a:ext>
                </a:extLst>
              </p:cNvPr>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îṣ1ïḋê">
                <a:extLst>
                  <a:ext uri="{FF2B5EF4-FFF2-40B4-BE49-F238E27FC236}">
                    <a16:creationId xmlns="" xmlns:a16="http://schemas.microsoft.com/office/drawing/2014/main" id="{EF1BDA1C-7D9B-46C3-BCB6-A4BB6AD47D36}"/>
                  </a:ext>
                </a:extLst>
              </p:cNvPr>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iṣļíde">
                <a:extLst>
                  <a:ext uri="{FF2B5EF4-FFF2-40B4-BE49-F238E27FC236}">
                    <a16:creationId xmlns="" xmlns:a16="http://schemas.microsoft.com/office/drawing/2014/main" id="{7AC8B648-1269-4B56-9DD0-702AD053A281}"/>
                  </a:ext>
                </a:extLst>
              </p:cNvPr>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íṩ1íḋé">
                <a:extLst>
                  <a:ext uri="{FF2B5EF4-FFF2-40B4-BE49-F238E27FC236}">
                    <a16:creationId xmlns="" xmlns:a16="http://schemas.microsoft.com/office/drawing/2014/main" id="{E5A7CFC4-FD59-4500-B50E-EEF9F43DC0AC}"/>
                  </a:ext>
                </a:extLst>
              </p:cNvPr>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iṥḻiḍe">
                <a:extLst>
                  <a:ext uri="{FF2B5EF4-FFF2-40B4-BE49-F238E27FC236}">
                    <a16:creationId xmlns="" xmlns:a16="http://schemas.microsoft.com/office/drawing/2014/main" id="{B3C81230-EDB5-433A-9545-5E5E82F4FEAD}"/>
                  </a:ext>
                </a:extLst>
              </p:cNvPr>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ïŝ1íḓè">
                <a:extLst>
                  <a:ext uri="{FF2B5EF4-FFF2-40B4-BE49-F238E27FC236}">
                    <a16:creationId xmlns="" xmlns:a16="http://schemas.microsoft.com/office/drawing/2014/main" id="{F6704182-C37D-4A2E-874A-D85E8D936C3C}"/>
                  </a:ext>
                </a:extLst>
              </p:cNvPr>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íŝlíďe">
                <a:extLst>
                  <a:ext uri="{FF2B5EF4-FFF2-40B4-BE49-F238E27FC236}">
                    <a16:creationId xmlns="" xmlns:a16="http://schemas.microsoft.com/office/drawing/2014/main" id="{6E1D367A-F5C9-4BC6-B0BD-D797F848E6B5}"/>
                  </a:ext>
                </a:extLst>
              </p:cNvPr>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iṡľïḓe">
                <a:extLst>
                  <a:ext uri="{FF2B5EF4-FFF2-40B4-BE49-F238E27FC236}">
                    <a16:creationId xmlns="" xmlns:a16="http://schemas.microsoft.com/office/drawing/2014/main" id="{2D99EA2B-A920-4063-94B2-95E924BAA0C0}"/>
                  </a:ext>
                </a:extLst>
              </p:cNvPr>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iṡ1ïḍè">
                <a:extLst>
                  <a:ext uri="{FF2B5EF4-FFF2-40B4-BE49-F238E27FC236}">
                    <a16:creationId xmlns="" xmlns:a16="http://schemas.microsoft.com/office/drawing/2014/main" id="{23456658-431E-431E-95C0-7FEACBD743A8}"/>
                  </a:ext>
                </a:extLst>
              </p:cNvPr>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îsľïďè">
                <a:extLst>
                  <a:ext uri="{FF2B5EF4-FFF2-40B4-BE49-F238E27FC236}">
                    <a16:creationId xmlns="" xmlns:a16="http://schemas.microsoft.com/office/drawing/2014/main" id="{B2131514-AFB2-4B52-AA08-A67B42BDB4BA}"/>
                  </a:ext>
                </a:extLst>
              </p:cNvPr>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iŝ1ïďé">
                <a:extLst>
                  <a:ext uri="{FF2B5EF4-FFF2-40B4-BE49-F238E27FC236}">
                    <a16:creationId xmlns="" xmlns:a16="http://schemas.microsoft.com/office/drawing/2014/main" id="{2C3EE7C8-BD4D-4658-8256-DF733F95D4BF}"/>
                  </a:ext>
                </a:extLst>
              </p:cNvPr>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ïṧḻidè">
                <a:extLst>
                  <a:ext uri="{FF2B5EF4-FFF2-40B4-BE49-F238E27FC236}">
                    <a16:creationId xmlns="" xmlns:a16="http://schemas.microsoft.com/office/drawing/2014/main" id="{B33D1A05-16C0-4576-952D-4B7C51CED832}"/>
                  </a:ext>
                </a:extLst>
              </p:cNvPr>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ïsļiḋê">
                <a:extLst>
                  <a:ext uri="{FF2B5EF4-FFF2-40B4-BE49-F238E27FC236}">
                    <a16:creationId xmlns="" xmlns:a16="http://schemas.microsoft.com/office/drawing/2014/main" id="{5B8B2E81-D392-4A0B-B42F-0236828B7060}"/>
                  </a:ext>
                </a:extLst>
              </p:cNvPr>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íṡḷîde">
                <a:extLst>
                  <a:ext uri="{FF2B5EF4-FFF2-40B4-BE49-F238E27FC236}">
                    <a16:creationId xmlns="" xmlns:a16="http://schemas.microsoft.com/office/drawing/2014/main" id="{6F55BE9A-10B3-4274-A4E7-859E8311BAAB}"/>
                  </a:ext>
                </a:extLst>
              </p:cNvPr>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ïSlîďé">
                <a:extLst>
                  <a:ext uri="{FF2B5EF4-FFF2-40B4-BE49-F238E27FC236}">
                    <a16:creationId xmlns="" xmlns:a16="http://schemas.microsoft.com/office/drawing/2014/main" id="{71318AC7-A7FD-4AFD-BF00-F618950E116D}"/>
                  </a:ext>
                </a:extLst>
              </p:cNvPr>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iṥḷîde">
                <a:extLst>
                  <a:ext uri="{FF2B5EF4-FFF2-40B4-BE49-F238E27FC236}">
                    <a16:creationId xmlns="" xmlns:a16="http://schemas.microsoft.com/office/drawing/2014/main" id="{9DFA2654-A627-4B1D-88E0-C2BF477720FA}"/>
                  </a:ext>
                </a:extLst>
              </p:cNvPr>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ïSļïďe">
                <a:extLst>
                  <a:ext uri="{FF2B5EF4-FFF2-40B4-BE49-F238E27FC236}">
                    <a16:creationId xmlns="" xmlns:a16="http://schemas.microsoft.com/office/drawing/2014/main" id="{81686430-F5C8-42E9-8E68-3DE0BE0738A8}"/>
                  </a:ext>
                </a:extLst>
              </p:cNvPr>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iṧľîďè">
                <a:extLst>
                  <a:ext uri="{FF2B5EF4-FFF2-40B4-BE49-F238E27FC236}">
                    <a16:creationId xmlns="" xmlns:a16="http://schemas.microsoft.com/office/drawing/2014/main" id="{F62EC81C-AB32-40AA-AA62-18FA5EB3124B}"/>
                  </a:ext>
                </a:extLst>
              </p:cNvPr>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îṩḻîḍé">
                <a:extLst>
                  <a:ext uri="{FF2B5EF4-FFF2-40B4-BE49-F238E27FC236}">
                    <a16:creationId xmlns="" xmlns:a16="http://schemas.microsoft.com/office/drawing/2014/main" id="{476E291A-6606-47AF-B76C-BC028B8F7680}"/>
                  </a:ext>
                </a:extLst>
              </p:cNvPr>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ïṩḷiďê">
                <a:extLst>
                  <a:ext uri="{FF2B5EF4-FFF2-40B4-BE49-F238E27FC236}">
                    <a16:creationId xmlns="" xmlns:a16="http://schemas.microsoft.com/office/drawing/2014/main" id="{30C4B262-4556-422C-BEA8-87121C7FA277}"/>
                  </a:ext>
                </a:extLst>
              </p:cNvPr>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ísḻídè">
                <a:extLst>
                  <a:ext uri="{FF2B5EF4-FFF2-40B4-BE49-F238E27FC236}">
                    <a16:creationId xmlns="" xmlns:a16="http://schemas.microsoft.com/office/drawing/2014/main" id="{774F885A-11AC-4D2F-A727-D9C600EAED46}"/>
                  </a:ext>
                </a:extLst>
              </p:cNvPr>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îśḻíde">
                <a:extLst>
                  <a:ext uri="{FF2B5EF4-FFF2-40B4-BE49-F238E27FC236}">
                    <a16:creationId xmlns="" xmlns:a16="http://schemas.microsoft.com/office/drawing/2014/main" id="{B84726E7-47CF-4E1E-9325-A441DD415082}"/>
                  </a:ext>
                </a:extLst>
              </p:cNvPr>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íṩľîḍe">
                <a:extLst>
                  <a:ext uri="{FF2B5EF4-FFF2-40B4-BE49-F238E27FC236}">
                    <a16:creationId xmlns="" xmlns:a16="http://schemas.microsoft.com/office/drawing/2014/main" id="{078682BC-0464-4370-86C4-9B3A963AFC5B}"/>
                  </a:ext>
                </a:extLst>
              </p:cNvPr>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îś1ïdè">
                <a:extLst>
                  <a:ext uri="{FF2B5EF4-FFF2-40B4-BE49-F238E27FC236}">
                    <a16:creationId xmlns="" xmlns:a16="http://schemas.microsoft.com/office/drawing/2014/main" id="{75E88EAC-4738-4871-825B-267813B7F8B8}"/>
                  </a:ext>
                </a:extLst>
              </p:cNvPr>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îṥ1íďé">
                <a:extLst>
                  <a:ext uri="{FF2B5EF4-FFF2-40B4-BE49-F238E27FC236}">
                    <a16:creationId xmlns="" xmlns:a16="http://schemas.microsoft.com/office/drawing/2014/main" id="{0006CED5-F3DB-45A1-A318-997335147583}"/>
                  </a:ext>
                </a:extLst>
              </p:cNvPr>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îṧ1îḍé">
                <a:extLst>
                  <a:ext uri="{FF2B5EF4-FFF2-40B4-BE49-F238E27FC236}">
                    <a16:creationId xmlns="" xmlns:a16="http://schemas.microsoft.com/office/drawing/2014/main" id="{D6186A6A-56EF-4D70-A915-F3D9CEAB9E80}"/>
                  </a:ext>
                </a:extLst>
              </p:cNvPr>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išḷïdé">
                <a:extLst>
                  <a:ext uri="{FF2B5EF4-FFF2-40B4-BE49-F238E27FC236}">
                    <a16:creationId xmlns="" xmlns:a16="http://schemas.microsoft.com/office/drawing/2014/main" id="{FF25F70A-5212-4A31-8830-5C9275F22754}"/>
                  </a:ext>
                </a:extLst>
              </p:cNvPr>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íṩlîḋe">
                <a:extLst>
                  <a:ext uri="{FF2B5EF4-FFF2-40B4-BE49-F238E27FC236}">
                    <a16:creationId xmlns="" xmlns:a16="http://schemas.microsoft.com/office/drawing/2014/main" id="{0BE822D5-F5CB-4C48-A279-F1CBC7BE8D19}"/>
                  </a:ext>
                </a:extLst>
              </p:cNvPr>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is1îḍé">
                <a:extLst>
                  <a:ext uri="{FF2B5EF4-FFF2-40B4-BE49-F238E27FC236}">
                    <a16:creationId xmlns="" xmlns:a16="http://schemas.microsoft.com/office/drawing/2014/main" id="{04B7BA31-198F-4BF0-AACE-31645F78A5B6}"/>
                  </a:ext>
                </a:extLst>
              </p:cNvPr>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ïṩ1îḑé">
                <a:extLst>
                  <a:ext uri="{FF2B5EF4-FFF2-40B4-BE49-F238E27FC236}">
                    <a16:creationId xmlns="" xmlns:a16="http://schemas.microsoft.com/office/drawing/2014/main" id="{711BFC4F-35AB-43EF-87AB-AF095E1A64CD}"/>
                  </a:ext>
                </a:extLst>
              </p:cNvPr>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íślíḓè">
                <a:extLst>
                  <a:ext uri="{FF2B5EF4-FFF2-40B4-BE49-F238E27FC236}">
                    <a16:creationId xmlns="" xmlns:a16="http://schemas.microsoft.com/office/drawing/2014/main" id="{010ACAEB-5ED9-4E3F-A61E-DBCC35984FE2}"/>
                  </a:ext>
                </a:extLst>
              </p:cNvPr>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iŝḻïḑé">
                <a:extLst>
                  <a:ext uri="{FF2B5EF4-FFF2-40B4-BE49-F238E27FC236}">
                    <a16:creationId xmlns="" xmlns:a16="http://schemas.microsoft.com/office/drawing/2014/main" id="{460A8B4E-5AC8-489A-91C3-066359B03ECA}"/>
                  </a:ext>
                </a:extLst>
              </p:cNvPr>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íṧ1íḑé">
                <a:extLst>
                  <a:ext uri="{FF2B5EF4-FFF2-40B4-BE49-F238E27FC236}">
                    <a16:creationId xmlns="" xmlns:a16="http://schemas.microsoft.com/office/drawing/2014/main" id="{016386C1-CE9D-4C4E-AF5D-9B9148297962}"/>
                  </a:ext>
                </a:extLst>
              </p:cNvPr>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isľïḋê">
                <a:extLst>
                  <a:ext uri="{FF2B5EF4-FFF2-40B4-BE49-F238E27FC236}">
                    <a16:creationId xmlns="" xmlns:a16="http://schemas.microsoft.com/office/drawing/2014/main" id="{0186C9E7-E840-45D6-9373-C9A624C498B7}"/>
                  </a:ext>
                </a:extLst>
              </p:cNvPr>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îSľíďe">
                <a:extLst>
                  <a:ext uri="{FF2B5EF4-FFF2-40B4-BE49-F238E27FC236}">
                    <a16:creationId xmlns="" xmlns:a16="http://schemas.microsoft.com/office/drawing/2014/main" id="{B9148317-955A-4C49-85C5-05CAD84F0910}"/>
                  </a:ext>
                </a:extLst>
              </p:cNvPr>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îṣliḍê">
                <a:extLst>
                  <a:ext uri="{FF2B5EF4-FFF2-40B4-BE49-F238E27FC236}">
                    <a16:creationId xmlns="" xmlns:a16="http://schemas.microsoft.com/office/drawing/2014/main" id="{0C18B987-8EF6-4EDB-B917-F2F39F042BED}"/>
                  </a:ext>
                </a:extLst>
              </p:cNvPr>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ísļiḍè">
                <a:extLst>
                  <a:ext uri="{FF2B5EF4-FFF2-40B4-BE49-F238E27FC236}">
                    <a16:creationId xmlns="" xmlns:a16="http://schemas.microsoft.com/office/drawing/2014/main" id="{CCD555A0-F670-40A7-8EF0-8BD2B9959BCD}"/>
                  </a:ext>
                </a:extLst>
              </p:cNvPr>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iśļídé">
                <a:extLst>
                  <a:ext uri="{FF2B5EF4-FFF2-40B4-BE49-F238E27FC236}">
                    <a16:creationId xmlns="" xmlns:a16="http://schemas.microsoft.com/office/drawing/2014/main" id="{BC1D13EB-B4A7-4ACD-B1AE-23632DAEFFAE}"/>
                  </a:ext>
                </a:extLst>
              </p:cNvPr>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îṡḻîḍé">
                <a:extLst>
                  <a:ext uri="{FF2B5EF4-FFF2-40B4-BE49-F238E27FC236}">
                    <a16:creationId xmlns="" xmlns:a16="http://schemas.microsoft.com/office/drawing/2014/main" id="{92AFEDFD-F943-4655-9D0A-1DCCD804508A}"/>
                  </a:ext>
                </a:extLst>
              </p:cNvPr>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íṩ1íḓé">
                <a:extLst>
                  <a:ext uri="{FF2B5EF4-FFF2-40B4-BE49-F238E27FC236}">
                    <a16:creationId xmlns="" xmlns:a16="http://schemas.microsoft.com/office/drawing/2014/main" id="{15BC52AB-C24B-4978-BDA1-55E38C5369F6}"/>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ïṧḻïḋê">
                <a:extLst>
                  <a:ext uri="{FF2B5EF4-FFF2-40B4-BE49-F238E27FC236}">
                    <a16:creationId xmlns="" xmlns:a16="http://schemas.microsoft.com/office/drawing/2014/main" id="{023C3B7D-7292-4F02-9936-B4653655F34E}"/>
                  </a:ext>
                </a:extLst>
              </p:cNvPr>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íṡľíďè">
                <a:extLst>
                  <a:ext uri="{FF2B5EF4-FFF2-40B4-BE49-F238E27FC236}">
                    <a16:creationId xmlns="" xmlns:a16="http://schemas.microsoft.com/office/drawing/2014/main" id="{F44EDF34-6DBF-4384-9720-8795DA54762E}"/>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ïSļïďê">
                <a:extLst>
                  <a:ext uri="{FF2B5EF4-FFF2-40B4-BE49-F238E27FC236}">
                    <a16:creationId xmlns="" xmlns:a16="http://schemas.microsoft.com/office/drawing/2014/main" id="{3D27CBA5-9BE9-4AD3-B055-99083633422E}"/>
                  </a:ext>
                </a:extLst>
              </p:cNvPr>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ís1ïḓè">
                <a:extLst>
                  <a:ext uri="{FF2B5EF4-FFF2-40B4-BE49-F238E27FC236}">
                    <a16:creationId xmlns="" xmlns:a16="http://schemas.microsoft.com/office/drawing/2014/main" id="{622AD519-EEB0-4D89-93A2-0D2089FD7E46}"/>
                  </a:ext>
                </a:extLst>
              </p:cNvPr>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iS1îďê">
                <a:extLst>
                  <a:ext uri="{FF2B5EF4-FFF2-40B4-BE49-F238E27FC236}">
                    <a16:creationId xmlns="" xmlns:a16="http://schemas.microsoft.com/office/drawing/2014/main" id="{2F92A0C8-A0BD-461D-9D48-BD47C4734B2E}"/>
                  </a:ext>
                </a:extLst>
              </p:cNvPr>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ïšľïdé">
                <a:extLst>
                  <a:ext uri="{FF2B5EF4-FFF2-40B4-BE49-F238E27FC236}">
                    <a16:creationId xmlns="" xmlns:a16="http://schemas.microsoft.com/office/drawing/2014/main" id="{82C970A9-30DA-434F-BD8D-F015082CD695}"/>
                  </a:ext>
                </a:extLst>
              </p:cNvPr>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îs1îdé">
                <a:extLst>
                  <a:ext uri="{FF2B5EF4-FFF2-40B4-BE49-F238E27FC236}">
                    <a16:creationId xmlns="" xmlns:a16="http://schemas.microsoft.com/office/drawing/2014/main" id="{EA1739C6-6666-44F1-90CA-72B6D00B20DD}"/>
                  </a:ext>
                </a:extLst>
              </p:cNvPr>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iśľîḑè">
                <a:extLst>
                  <a:ext uri="{FF2B5EF4-FFF2-40B4-BE49-F238E27FC236}">
                    <a16:creationId xmlns="" xmlns:a16="http://schemas.microsoft.com/office/drawing/2014/main" id="{2B6389E5-0DE0-4E31-9333-7085FB184634}"/>
                  </a:ext>
                </a:extLst>
              </p:cNvPr>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ïṡļidé">
                <a:extLst>
                  <a:ext uri="{FF2B5EF4-FFF2-40B4-BE49-F238E27FC236}">
                    <a16:creationId xmlns="" xmlns:a16="http://schemas.microsoft.com/office/drawing/2014/main" id="{43D68A9D-149B-4008-AD0B-DC594477530D}"/>
                  </a:ext>
                </a:extLst>
              </p:cNvPr>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îš1íďe">
                <a:extLst>
                  <a:ext uri="{FF2B5EF4-FFF2-40B4-BE49-F238E27FC236}">
                    <a16:creationId xmlns="" xmlns:a16="http://schemas.microsoft.com/office/drawing/2014/main" id="{8F734F1C-9509-40C2-BBE4-3B2C6C1770C3}"/>
                  </a:ext>
                </a:extLst>
              </p:cNvPr>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ïŝļíḍe">
                <a:extLst>
                  <a:ext uri="{FF2B5EF4-FFF2-40B4-BE49-F238E27FC236}">
                    <a16:creationId xmlns="" xmlns:a16="http://schemas.microsoft.com/office/drawing/2014/main" id="{6DAC8184-D926-4BAA-96A5-66E02F7CC08D}"/>
                  </a:ext>
                </a:extLst>
              </p:cNvPr>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ïşḻïḋê">
                <a:extLst>
                  <a:ext uri="{FF2B5EF4-FFF2-40B4-BE49-F238E27FC236}">
                    <a16:creationId xmlns="" xmlns:a16="http://schemas.microsoft.com/office/drawing/2014/main" id="{857396F4-9ABA-47DE-AB8B-584A4DE0BBA9}"/>
                  </a:ext>
                </a:extLst>
              </p:cNvPr>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ïŝ1íḓè">
                <a:extLst>
                  <a:ext uri="{FF2B5EF4-FFF2-40B4-BE49-F238E27FC236}">
                    <a16:creationId xmlns="" xmlns:a16="http://schemas.microsoft.com/office/drawing/2014/main" id="{C3646112-BC7E-4B0F-B34B-3EDB103A10C9}"/>
                  </a:ext>
                </a:extLst>
              </p:cNvPr>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iṩľîḑè">
                <a:extLst>
                  <a:ext uri="{FF2B5EF4-FFF2-40B4-BE49-F238E27FC236}">
                    <a16:creationId xmlns="" xmlns:a16="http://schemas.microsoft.com/office/drawing/2014/main" id="{9168D1E7-5A4B-46DA-B3D5-E46DB0C3BC94}"/>
                  </a:ext>
                </a:extLst>
              </p:cNvPr>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íŝḷïḋè">
                <a:extLst>
                  <a:ext uri="{FF2B5EF4-FFF2-40B4-BE49-F238E27FC236}">
                    <a16:creationId xmlns="" xmlns:a16="http://schemas.microsoft.com/office/drawing/2014/main" id="{1F129C9E-9D10-4254-96AF-58CAC85FB61A}"/>
                  </a:ext>
                </a:extLst>
              </p:cNvPr>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î$lïḓè">
                <a:extLst>
                  <a:ext uri="{FF2B5EF4-FFF2-40B4-BE49-F238E27FC236}">
                    <a16:creationId xmlns="" xmlns:a16="http://schemas.microsoft.com/office/drawing/2014/main" id="{D41CA593-35D6-4D0C-9DEE-40F998640C94}"/>
                  </a:ext>
                </a:extLst>
              </p:cNvPr>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iŝḻíḑé">
                <a:extLst>
                  <a:ext uri="{FF2B5EF4-FFF2-40B4-BE49-F238E27FC236}">
                    <a16:creationId xmlns="" xmlns:a16="http://schemas.microsoft.com/office/drawing/2014/main" id="{8DA25E64-C588-4CC3-9B5F-DE07E3005272}"/>
                  </a:ext>
                </a:extLst>
              </p:cNvPr>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îs1ïdè">
                <a:extLst>
                  <a:ext uri="{FF2B5EF4-FFF2-40B4-BE49-F238E27FC236}">
                    <a16:creationId xmlns="" xmlns:a16="http://schemas.microsoft.com/office/drawing/2014/main" id="{580366FD-D326-4A63-A684-8F6A3E2B6A03}"/>
                  </a:ext>
                </a:extLst>
              </p:cNvPr>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îś1îḍè">
                <a:extLst>
                  <a:ext uri="{FF2B5EF4-FFF2-40B4-BE49-F238E27FC236}">
                    <a16:creationId xmlns="" xmlns:a16="http://schemas.microsoft.com/office/drawing/2014/main" id="{0F84A345-ED5C-437C-A433-5CC8D7F34C5C}"/>
                  </a:ext>
                </a:extLst>
              </p:cNvPr>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î$1idé">
                <a:extLst>
                  <a:ext uri="{FF2B5EF4-FFF2-40B4-BE49-F238E27FC236}">
                    <a16:creationId xmlns="" xmlns:a16="http://schemas.microsoft.com/office/drawing/2014/main" id="{77DA5147-7E13-4B36-8374-D0980E564A49}"/>
                  </a:ext>
                </a:extLst>
              </p:cNvPr>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ísḷîḋe">
                <a:extLst>
                  <a:ext uri="{FF2B5EF4-FFF2-40B4-BE49-F238E27FC236}">
                    <a16:creationId xmlns="" xmlns:a16="http://schemas.microsoft.com/office/drawing/2014/main" id="{679D2957-6E84-4AA0-AC84-1EFBA75D1542}"/>
                  </a:ext>
                </a:extLst>
              </p:cNvPr>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îšḻîḋe">
                <a:extLst>
                  <a:ext uri="{FF2B5EF4-FFF2-40B4-BE49-F238E27FC236}">
                    <a16:creationId xmlns="" xmlns:a16="http://schemas.microsoft.com/office/drawing/2014/main" id="{CC8011F0-7396-4859-9115-A288D5313C27}"/>
                  </a:ext>
                </a:extLst>
              </p:cNvPr>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îŝḻïdé">
                <a:extLst>
                  <a:ext uri="{FF2B5EF4-FFF2-40B4-BE49-F238E27FC236}">
                    <a16:creationId xmlns="" xmlns:a16="http://schemas.microsoft.com/office/drawing/2014/main" id="{5B10BC0B-1803-4503-9471-87E078B115CF}"/>
                  </a:ext>
                </a:extLst>
              </p:cNvPr>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íṥļíḍê">
                <a:extLst>
                  <a:ext uri="{FF2B5EF4-FFF2-40B4-BE49-F238E27FC236}">
                    <a16:creationId xmlns="" xmlns:a16="http://schemas.microsoft.com/office/drawing/2014/main" id="{8862719E-D82C-4727-8BC9-673F88E0D5D7}"/>
                  </a:ext>
                </a:extLst>
              </p:cNvPr>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iSḷïḍé">
                <a:extLst>
                  <a:ext uri="{FF2B5EF4-FFF2-40B4-BE49-F238E27FC236}">
                    <a16:creationId xmlns="" xmlns:a16="http://schemas.microsoft.com/office/drawing/2014/main" id="{735CBDB3-B6C1-4EC3-9EC4-DF6898D11F78}"/>
                  </a:ext>
                </a:extLst>
              </p:cNvPr>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ísļiďè">
                <a:extLst>
                  <a:ext uri="{FF2B5EF4-FFF2-40B4-BE49-F238E27FC236}">
                    <a16:creationId xmlns="" xmlns:a16="http://schemas.microsoft.com/office/drawing/2014/main" id="{C7A4BFCD-E433-41FD-9E2C-FFB55FC50959}"/>
                  </a:ext>
                </a:extLst>
              </p:cNvPr>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ïşḻïḋe">
                <a:extLst>
                  <a:ext uri="{FF2B5EF4-FFF2-40B4-BE49-F238E27FC236}">
                    <a16:creationId xmlns="" xmlns:a16="http://schemas.microsoft.com/office/drawing/2014/main" id="{04EDA06C-361B-4259-9560-01ABBAB81788}"/>
                  </a:ext>
                </a:extLst>
              </p:cNvPr>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îš1ïdé">
                <a:extLst>
                  <a:ext uri="{FF2B5EF4-FFF2-40B4-BE49-F238E27FC236}">
                    <a16:creationId xmlns="" xmlns:a16="http://schemas.microsoft.com/office/drawing/2014/main" id="{8FE23CDC-D057-4C0C-AE88-503B809C1A8D}"/>
                  </a:ext>
                </a:extLst>
              </p:cNvPr>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îŝ1îḑè">
                <a:extLst>
                  <a:ext uri="{FF2B5EF4-FFF2-40B4-BE49-F238E27FC236}">
                    <a16:creationId xmlns="" xmlns:a16="http://schemas.microsoft.com/office/drawing/2014/main" id="{D101FB59-5822-4354-9029-3F500720CB7C}"/>
                  </a:ext>
                </a:extLst>
              </p:cNvPr>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iSḷïḍe">
                <a:extLst>
                  <a:ext uri="{FF2B5EF4-FFF2-40B4-BE49-F238E27FC236}">
                    <a16:creationId xmlns="" xmlns:a16="http://schemas.microsoft.com/office/drawing/2014/main" id="{54661CC8-E2BD-4BFE-8792-1489902753BC}"/>
                  </a:ext>
                </a:extLst>
              </p:cNvPr>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íṧļíḍe">
                <a:extLst>
                  <a:ext uri="{FF2B5EF4-FFF2-40B4-BE49-F238E27FC236}">
                    <a16:creationId xmlns="" xmlns:a16="http://schemas.microsoft.com/office/drawing/2014/main" id="{C02A104A-9FA0-4A0F-AAA1-2686D1745B3F}"/>
                  </a:ext>
                </a:extLst>
              </p:cNvPr>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íṩḷíde">
                <a:extLst>
                  <a:ext uri="{FF2B5EF4-FFF2-40B4-BE49-F238E27FC236}">
                    <a16:creationId xmlns="" xmlns:a16="http://schemas.microsoft.com/office/drawing/2014/main" id="{E7CAF4A2-9E63-4CCE-B27C-B5758E1F81AA}"/>
                  </a:ext>
                </a:extLst>
              </p:cNvPr>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îṡlíḓè">
                <a:extLst>
                  <a:ext uri="{FF2B5EF4-FFF2-40B4-BE49-F238E27FC236}">
                    <a16:creationId xmlns="" xmlns:a16="http://schemas.microsoft.com/office/drawing/2014/main" id="{12A478C3-6E73-4876-9C8A-18CEBABB8E40}"/>
                  </a:ext>
                </a:extLst>
              </p:cNvPr>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ï$1iḋé">
                <a:extLst>
                  <a:ext uri="{FF2B5EF4-FFF2-40B4-BE49-F238E27FC236}">
                    <a16:creationId xmlns="" xmlns:a16="http://schemas.microsoft.com/office/drawing/2014/main" id="{825EAEAF-B227-4259-AD29-1A504C842D7D}"/>
                  </a:ext>
                </a:extLst>
              </p:cNvPr>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îŝľiďê">
                <a:extLst>
                  <a:ext uri="{FF2B5EF4-FFF2-40B4-BE49-F238E27FC236}">
                    <a16:creationId xmlns="" xmlns:a16="http://schemas.microsoft.com/office/drawing/2014/main" id="{F404CFC5-A730-489E-A94B-E611ED5EDCD1}"/>
                  </a:ext>
                </a:extLst>
              </p:cNvPr>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îSļïḑé">
                <a:extLst>
                  <a:ext uri="{FF2B5EF4-FFF2-40B4-BE49-F238E27FC236}">
                    <a16:creationId xmlns="" xmlns:a16="http://schemas.microsoft.com/office/drawing/2014/main" id="{47B74EA9-A6B1-4B08-914A-2718F9B4F5CA}"/>
                  </a:ext>
                </a:extLst>
              </p:cNvPr>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î$ľïḑé">
                <a:extLst>
                  <a:ext uri="{FF2B5EF4-FFF2-40B4-BE49-F238E27FC236}">
                    <a16:creationId xmlns="" xmlns:a16="http://schemas.microsoft.com/office/drawing/2014/main" id="{09BC90DE-5DE1-4249-A082-F9A097B1164C}"/>
                  </a:ext>
                </a:extLst>
              </p:cNvPr>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ïsḷïďè">
                <a:extLst>
                  <a:ext uri="{FF2B5EF4-FFF2-40B4-BE49-F238E27FC236}">
                    <a16:creationId xmlns="" xmlns:a16="http://schemas.microsoft.com/office/drawing/2014/main" id="{631FBE54-A684-472B-B017-0B616CC3A7C6}"/>
                  </a:ext>
                </a:extLst>
              </p:cNvPr>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iṧlíďe">
                <a:extLst>
                  <a:ext uri="{FF2B5EF4-FFF2-40B4-BE49-F238E27FC236}">
                    <a16:creationId xmlns="" xmlns:a16="http://schemas.microsoft.com/office/drawing/2014/main" id="{053A4848-AAFB-4CE4-965E-6A7EDF9F21FB}"/>
                  </a:ext>
                </a:extLst>
              </p:cNvPr>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iśļïďé">
                <a:extLst>
                  <a:ext uri="{FF2B5EF4-FFF2-40B4-BE49-F238E27FC236}">
                    <a16:creationId xmlns="" xmlns:a16="http://schemas.microsoft.com/office/drawing/2014/main" id="{A063189C-6659-4CD5-BDD2-89392B0ED91E}"/>
                  </a:ext>
                </a:extLst>
              </p:cNvPr>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îśľïḓê">
                <a:extLst>
                  <a:ext uri="{FF2B5EF4-FFF2-40B4-BE49-F238E27FC236}">
                    <a16:creationId xmlns="" xmlns:a16="http://schemas.microsoft.com/office/drawing/2014/main" id="{3E0C5FAC-D028-4193-929A-9EB9E04D1457}"/>
                  </a:ext>
                </a:extLst>
              </p:cNvPr>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îšḷïḑé">
                <a:extLst>
                  <a:ext uri="{FF2B5EF4-FFF2-40B4-BE49-F238E27FC236}">
                    <a16:creationId xmlns="" xmlns:a16="http://schemas.microsoft.com/office/drawing/2014/main" id="{09091313-B4A7-43DB-80BC-83488B61FAD7}"/>
                  </a:ext>
                </a:extLst>
              </p:cNvPr>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işḷîde">
                <a:extLst>
                  <a:ext uri="{FF2B5EF4-FFF2-40B4-BE49-F238E27FC236}">
                    <a16:creationId xmlns="" xmlns:a16="http://schemas.microsoft.com/office/drawing/2014/main" id="{4E8F8156-FED2-45EE-9BB1-81251F81B5D8}"/>
                  </a:ext>
                </a:extLst>
              </p:cNvPr>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ïṥḷiďe">
                <a:extLst>
                  <a:ext uri="{FF2B5EF4-FFF2-40B4-BE49-F238E27FC236}">
                    <a16:creationId xmlns="" xmlns:a16="http://schemas.microsoft.com/office/drawing/2014/main" id="{0CEF7C57-34EA-4F1B-B04B-F0BCCC4B823F}"/>
                  </a:ext>
                </a:extLst>
              </p:cNvPr>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îṩ1íḓè">
                <a:extLst>
                  <a:ext uri="{FF2B5EF4-FFF2-40B4-BE49-F238E27FC236}">
                    <a16:creationId xmlns="" xmlns:a16="http://schemas.microsoft.com/office/drawing/2014/main" id="{631C67BE-2663-44AF-A455-0E3331E8D40A}"/>
                  </a:ext>
                </a:extLst>
              </p:cNvPr>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ïṧľîḋè">
                <a:extLst>
                  <a:ext uri="{FF2B5EF4-FFF2-40B4-BE49-F238E27FC236}">
                    <a16:creationId xmlns="" xmlns:a16="http://schemas.microsoft.com/office/drawing/2014/main" id="{017F4E17-07CD-491E-AF2A-1F730530F2B1}"/>
                  </a:ext>
                </a:extLst>
              </p:cNvPr>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i$ľîḍe">
                <a:extLst>
                  <a:ext uri="{FF2B5EF4-FFF2-40B4-BE49-F238E27FC236}">
                    <a16:creationId xmlns="" xmlns:a16="http://schemas.microsoft.com/office/drawing/2014/main" id="{0C6B37F5-F4F0-4C8C-B36F-BADC71201154}"/>
                  </a:ext>
                </a:extLst>
              </p:cNvPr>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îṩ1îḋe">
                <a:extLst>
                  <a:ext uri="{FF2B5EF4-FFF2-40B4-BE49-F238E27FC236}">
                    <a16:creationId xmlns="" xmlns:a16="http://schemas.microsoft.com/office/drawing/2014/main" id="{18E36D92-DD85-452F-BAE8-73AA49657923}"/>
                  </a:ext>
                </a:extLst>
              </p:cNvPr>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íṥlíďè">
                <a:extLst>
                  <a:ext uri="{FF2B5EF4-FFF2-40B4-BE49-F238E27FC236}">
                    <a16:creationId xmlns="" xmlns:a16="http://schemas.microsoft.com/office/drawing/2014/main" id="{3F8CF209-80C9-41D3-BA28-E3DD1F024467}"/>
                  </a:ext>
                </a:extLst>
              </p:cNvPr>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iṣlíḋè">
                <a:extLst>
                  <a:ext uri="{FF2B5EF4-FFF2-40B4-BE49-F238E27FC236}">
                    <a16:creationId xmlns="" xmlns:a16="http://schemas.microsoft.com/office/drawing/2014/main" id="{465CCE35-97D3-43D5-BB59-1500B7A6561B}"/>
                  </a:ext>
                </a:extLst>
              </p:cNvPr>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ï$líḓê">
                <a:extLst>
                  <a:ext uri="{FF2B5EF4-FFF2-40B4-BE49-F238E27FC236}">
                    <a16:creationId xmlns="" xmlns:a16="http://schemas.microsoft.com/office/drawing/2014/main" id="{494566C2-0316-4B07-A30D-339738CE6564}"/>
                  </a:ext>
                </a:extLst>
              </p:cNvPr>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iśḷíḍê">
                <a:extLst>
                  <a:ext uri="{FF2B5EF4-FFF2-40B4-BE49-F238E27FC236}">
                    <a16:creationId xmlns="" xmlns:a16="http://schemas.microsoft.com/office/drawing/2014/main" id="{E39119CC-1009-4825-BD63-D2BEBC8C5350}"/>
                  </a:ext>
                </a:extLst>
              </p:cNvPr>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ï$1îḑé">
                <a:extLst>
                  <a:ext uri="{FF2B5EF4-FFF2-40B4-BE49-F238E27FC236}">
                    <a16:creationId xmlns="" xmlns:a16="http://schemas.microsoft.com/office/drawing/2014/main" id="{39149766-450B-48E6-8D08-49440AAA9099}"/>
                  </a:ext>
                </a:extLst>
              </p:cNvPr>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0" name="išliďe">
                <a:extLst>
                  <a:ext uri="{FF2B5EF4-FFF2-40B4-BE49-F238E27FC236}">
                    <a16:creationId xmlns="" xmlns:a16="http://schemas.microsoft.com/office/drawing/2014/main" id="{CE13204F-360F-40EC-AA18-9806BAE3A969}"/>
                  </a:ext>
                </a:extLst>
              </p:cNvPr>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ṥḷiḓé">
                <a:extLst>
                  <a:ext uri="{FF2B5EF4-FFF2-40B4-BE49-F238E27FC236}">
                    <a16:creationId xmlns="" xmlns:a16="http://schemas.microsoft.com/office/drawing/2014/main" id="{ED37E067-A338-447D-B605-B6732EA9BEF0}"/>
                  </a:ext>
                </a:extLst>
              </p:cNvPr>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ïṧḻiḓè">
                <a:extLst>
                  <a:ext uri="{FF2B5EF4-FFF2-40B4-BE49-F238E27FC236}">
                    <a16:creationId xmlns="" xmlns:a16="http://schemas.microsoft.com/office/drawing/2014/main" id="{560CE630-321D-4D10-8FE8-1AE91CA3DD74}"/>
                  </a:ext>
                </a:extLst>
              </p:cNvPr>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ïsļíḑê">
                <a:extLst>
                  <a:ext uri="{FF2B5EF4-FFF2-40B4-BE49-F238E27FC236}">
                    <a16:creationId xmlns="" xmlns:a16="http://schemas.microsoft.com/office/drawing/2014/main" id="{075DA784-71A3-4607-9B3E-66E3457AAB9B}"/>
                  </a:ext>
                </a:extLst>
              </p:cNvPr>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iş1íḑê">
                <a:extLst>
                  <a:ext uri="{FF2B5EF4-FFF2-40B4-BE49-F238E27FC236}">
                    <a16:creationId xmlns="" xmlns:a16="http://schemas.microsoft.com/office/drawing/2014/main" id="{80CACF6B-948C-48F7-B3CC-4CD8D71A6F30}"/>
                  </a:ext>
                </a:extLst>
              </p:cNvPr>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íṡḻïḋè">
                <a:extLst>
                  <a:ext uri="{FF2B5EF4-FFF2-40B4-BE49-F238E27FC236}">
                    <a16:creationId xmlns="" xmlns:a16="http://schemas.microsoft.com/office/drawing/2014/main" id="{1041709A-8749-47F1-9E97-4F182D537219}"/>
                  </a:ext>
                </a:extLst>
              </p:cNvPr>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išliḋè">
                <a:extLst>
                  <a:ext uri="{FF2B5EF4-FFF2-40B4-BE49-F238E27FC236}">
                    <a16:creationId xmlns="" xmlns:a16="http://schemas.microsoft.com/office/drawing/2014/main" id="{095B9560-2960-46F8-8543-F504164918C6}"/>
                  </a:ext>
                </a:extLst>
              </p:cNvPr>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i$ļiḑé">
                <a:extLst>
                  <a:ext uri="{FF2B5EF4-FFF2-40B4-BE49-F238E27FC236}">
                    <a16:creationId xmlns="" xmlns:a16="http://schemas.microsoft.com/office/drawing/2014/main" id="{E9D38169-8623-4DC6-AFE3-1761CD9947A7}"/>
                  </a:ext>
                </a:extLst>
              </p:cNvPr>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ïṣľïḓè">
                <a:extLst>
                  <a:ext uri="{FF2B5EF4-FFF2-40B4-BE49-F238E27FC236}">
                    <a16:creationId xmlns="" xmlns:a16="http://schemas.microsoft.com/office/drawing/2014/main" id="{D7E3B8FB-F25B-47A1-BE80-3D8307C5F93C}"/>
                  </a:ext>
                </a:extLst>
              </p:cNvPr>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ïṧľíḓê">
                <a:extLst>
                  <a:ext uri="{FF2B5EF4-FFF2-40B4-BE49-F238E27FC236}">
                    <a16:creationId xmlns="" xmlns:a16="http://schemas.microsoft.com/office/drawing/2014/main" id="{59D32B57-2C4B-43FF-9879-A5CD38366803}"/>
                  </a:ext>
                </a:extLst>
              </p:cNvPr>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iṧḻïḓè">
                <a:extLst>
                  <a:ext uri="{FF2B5EF4-FFF2-40B4-BE49-F238E27FC236}">
                    <a16:creationId xmlns="" xmlns:a16="http://schemas.microsoft.com/office/drawing/2014/main" id="{DB1DD9A6-B7D6-46EA-956A-E6AFD1FAED34}"/>
                  </a:ext>
                </a:extLst>
              </p:cNvPr>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î$ļîdê">
                <a:extLst>
                  <a:ext uri="{FF2B5EF4-FFF2-40B4-BE49-F238E27FC236}">
                    <a16:creationId xmlns="" xmlns:a16="http://schemas.microsoft.com/office/drawing/2014/main" id="{67631E86-2983-4C18-8706-E9EC4683D46F}"/>
                  </a:ext>
                </a:extLst>
              </p:cNvPr>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iṧḻíḋè">
                <a:extLst>
                  <a:ext uri="{FF2B5EF4-FFF2-40B4-BE49-F238E27FC236}">
                    <a16:creationId xmlns="" xmlns:a16="http://schemas.microsoft.com/office/drawing/2014/main" id="{AD0259F5-E2DE-4B0A-AD59-40CB5FE29B57}"/>
                  </a:ext>
                </a:extLst>
              </p:cNvPr>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íSľíḍê">
                <a:extLst>
                  <a:ext uri="{FF2B5EF4-FFF2-40B4-BE49-F238E27FC236}">
                    <a16:creationId xmlns="" xmlns:a16="http://schemas.microsoft.com/office/drawing/2014/main" id="{A6A5F80C-BFEF-4223-A2D6-911A8A64BB8E}"/>
                  </a:ext>
                </a:extLst>
              </p:cNvPr>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íṩļíďè">
                <a:extLst>
                  <a:ext uri="{FF2B5EF4-FFF2-40B4-BE49-F238E27FC236}">
                    <a16:creationId xmlns="" xmlns:a16="http://schemas.microsoft.com/office/drawing/2014/main" id="{AB708475-3076-425C-BB9F-28CC678CBCD0}"/>
                  </a:ext>
                </a:extLst>
              </p:cNvPr>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ïṧ1ídè">
                <a:extLst>
                  <a:ext uri="{FF2B5EF4-FFF2-40B4-BE49-F238E27FC236}">
                    <a16:creationId xmlns="" xmlns:a16="http://schemas.microsoft.com/office/drawing/2014/main" id="{3F6624AB-1D31-40ED-9F78-23B3CFF21048}"/>
                  </a:ext>
                </a:extLst>
              </p:cNvPr>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íSľiḑè">
                <a:extLst>
                  <a:ext uri="{FF2B5EF4-FFF2-40B4-BE49-F238E27FC236}">
                    <a16:creationId xmlns="" xmlns:a16="http://schemas.microsoft.com/office/drawing/2014/main" id="{1E1E5B47-D3C5-4279-A2D4-2E67169CB6C4}"/>
                  </a:ext>
                </a:extLst>
              </p:cNvPr>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i$ļíḓe">
                <a:extLst>
                  <a:ext uri="{FF2B5EF4-FFF2-40B4-BE49-F238E27FC236}">
                    <a16:creationId xmlns="" xmlns:a16="http://schemas.microsoft.com/office/drawing/2014/main" id="{DC72502A-9261-42C7-9C5C-B7930167E349}"/>
                  </a:ext>
                </a:extLst>
              </p:cNvPr>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îṥļiďé">
                <a:extLst>
                  <a:ext uri="{FF2B5EF4-FFF2-40B4-BE49-F238E27FC236}">
                    <a16:creationId xmlns="" xmlns:a16="http://schemas.microsoft.com/office/drawing/2014/main" id="{94B6D4B3-1DFD-4774-868C-269CE740E960}"/>
                  </a:ext>
                </a:extLst>
              </p:cNvPr>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íṣľïḑè">
                <a:extLst>
                  <a:ext uri="{FF2B5EF4-FFF2-40B4-BE49-F238E27FC236}">
                    <a16:creationId xmlns="" xmlns:a16="http://schemas.microsoft.com/office/drawing/2014/main" id="{82990EAF-F3E6-47D1-BFD5-54FEB869FB98}"/>
                  </a:ext>
                </a:extLst>
              </p:cNvPr>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ïsľiḓè">
                <a:extLst>
                  <a:ext uri="{FF2B5EF4-FFF2-40B4-BE49-F238E27FC236}">
                    <a16:creationId xmlns="" xmlns:a16="http://schemas.microsoft.com/office/drawing/2014/main" id="{B4C56F99-56FF-4B48-9150-A9EF7D6840DF}"/>
                  </a:ext>
                </a:extLst>
              </p:cNvPr>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1" name="ïŝḷíde">
                <a:extLst>
                  <a:ext uri="{FF2B5EF4-FFF2-40B4-BE49-F238E27FC236}">
                    <a16:creationId xmlns="" xmlns:a16="http://schemas.microsoft.com/office/drawing/2014/main" id="{9E72E67A-2EF1-4646-A85A-042AE95E4123}"/>
                  </a:ext>
                </a:extLst>
              </p:cNvPr>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2" name="ï$ľiḋe">
                <a:extLst>
                  <a:ext uri="{FF2B5EF4-FFF2-40B4-BE49-F238E27FC236}">
                    <a16:creationId xmlns="" xmlns:a16="http://schemas.microsoft.com/office/drawing/2014/main" id="{01E0B693-811E-4725-8041-AEEAD35AD7FB}"/>
                  </a:ext>
                </a:extLst>
              </p:cNvPr>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3" name="íSḷîďè">
                <a:extLst>
                  <a:ext uri="{FF2B5EF4-FFF2-40B4-BE49-F238E27FC236}">
                    <a16:creationId xmlns="" xmlns:a16="http://schemas.microsoft.com/office/drawing/2014/main" id="{B7DF5BD3-BF95-450A-A125-A068E1F6B227}"/>
                  </a:ext>
                </a:extLst>
              </p:cNvPr>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4" name="ïšḻíďè">
                <a:extLst>
                  <a:ext uri="{FF2B5EF4-FFF2-40B4-BE49-F238E27FC236}">
                    <a16:creationId xmlns="" xmlns:a16="http://schemas.microsoft.com/office/drawing/2014/main" id="{9091E634-04CD-44B7-95CA-0641AFFA3B62}"/>
                  </a:ext>
                </a:extLst>
              </p:cNvPr>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5" name="iṩľiḋè">
                <a:extLst>
                  <a:ext uri="{FF2B5EF4-FFF2-40B4-BE49-F238E27FC236}">
                    <a16:creationId xmlns="" xmlns:a16="http://schemas.microsoft.com/office/drawing/2014/main" id="{26EE7C54-E90F-4838-90AE-777FF52FAA94}"/>
                  </a:ext>
                </a:extLst>
              </p:cNvPr>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a:extLst>
                  <a:ext uri="{FF2B5EF4-FFF2-40B4-BE49-F238E27FC236}">
                    <a16:creationId xmlns="" xmlns:a16="http://schemas.microsoft.com/office/drawing/2014/main" id="{697933EB-C0ED-42FF-9D9B-6642D0F01A92}"/>
                  </a:ext>
                </a:extLst>
              </p:cNvPr>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7" name="í$ľíḋé">
                <a:extLst>
                  <a:ext uri="{FF2B5EF4-FFF2-40B4-BE49-F238E27FC236}">
                    <a16:creationId xmlns="" xmlns:a16="http://schemas.microsoft.com/office/drawing/2014/main" id="{81D9E5A8-1DC6-4D25-B459-8A7EA74BE94B}"/>
                  </a:ext>
                </a:extLst>
              </p:cNvPr>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8" name="i$ľiḑé">
                <a:extLst>
                  <a:ext uri="{FF2B5EF4-FFF2-40B4-BE49-F238E27FC236}">
                    <a16:creationId xmlns="" xmlns:a16="http://schemas.microsoft.com/office/drawing/2014/main" id="{D1EF9CFE-ED7C-4C13-B992-BD1033649F83}"/>
                  </a:ext>
                </a:extLst>
              </p:cNvPr>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9" name="îśliḋê">
                <a:extLst>
                  <a:ext uri="{FF2B5EF4-FFF2-40B4-BE49-F238E27FC236}">
                    <a16:creationId xmlns="" xmlns:a16="http://schemas.microsoft.com/office/drawing/2014/main" id="{A27C7662-5079-4EB8-A71E-634209E4EC50}"/>
                  </a:ext>
                </a:extLst>
              </p:cNvPr>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0" name="íŝḷiḋé">
                <a:extLst>
                  <a:ext uri="{FF2B5EF4-FFF2-40B4-BE49-F238E27FC236}">
                    <a16:creationId xmlns="" xmlns:a16="http://schemas.microsoft.com/office/drawing/2014/main" id="{02E33EDD-FF04-48DC-A5E2-79676310D8B7}"/>
                  </a:ext>
                </a:extLst>
              </p:cNvPr>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1" name="îṧḻiḋe">
                <a:extLst>
                  <a:ext uri="{FF2B5EF4-FFF2-40B4-BE49-F238E27FC236}">
                    <a16:creationId xmlns="" xmlns:a16="http://schemas.microsoft.com/office/drawing/2014/main" id="{8D6A2491-0987-4650-A69F-988B3F09E0E6}"/>
                  </a:ext>
                </a:extLst>
              </p:cNvPr>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2" name="îSļîḋé">
                <a:extLst>
                  <a:ext uri="{FF2B5EF4-FFF2-40B4-BE49-F238E27FC236}">
                    <a16:creationId xmlns="" xmlns:a16="http://schemas.microsoft.com/office/drawing/2014/main" id="{25EDBC78-ADDF-4811-B719-007CAB34C5C4}"/>
                  </a:ext>
                </a:extLst>
              </p:cNvPr>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3" name="ïṥḷidé">
                <a:extLst>
                  <a:ext uri="{FF2B5EF4-FFF2-40B4-BE49-F238E27FC236}">
                    <a16:creationId xmlns="" xmlns:a16="http://schemas.microsoft.com/office/drawing/2014/main" id="{BD0DC827-77DC-4793-BB06-993BD88D1922}"/>
                  </a:ext>
                </a:extLst>
              </p:cNvPr>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4" name="išḻïḍe">
                <a:extLst>
                  <a:ext uri="{FF2B5EF4-FFF2-40B4-BE49-F238E27FC236}">
                    <a16:creationId xmlns="" xmlns:a16="http://schemas.microsoft.com/office/drawing/2014/main" id="{EA7A36DA-58FF-4817-A7EE-BA5212D6FCD1}"/>
                  </a:ext>
                </a:extLst>
              </p:cNvPr>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5" name="işḻîďê">
                <a:extLst>
                  <a:ext uri="{FF2B5EF4-FFF2-40B4-BE49-F238E27FC236}">
                    <a16:creationId xmlns="" xmlns:a16="http://schemas.microsoft.com/office/drawing/2014/main" id="{FD0C3B0E-BDB8-415A-B240-119DCEBF8C77}"/>
                  </a:ext>
                </a:extLst>
              </p:cNvPr>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6" name="íSḻïḓè">
                <a:extLst>
                  <a:ext uri="{FF2B5EF4-FFF2-40B4-BE49-F238E27FC236}">
                    <a16:creationId xmlns="" xmlns:a16="http://schemas.microsoft.com/office/drawing/2014/main" id="{1529FEBE-21B9-40D2-8481-B5FE748136C2}"/>
                  </a:ext>
                </a:extLst>
              </p:cNvPr>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7" name="ï$1iḑè">
                <a:extLst>
                  <a:ext uri="{FF2B5EF4-FFF2-40B4-BE49-F238E27FC236}">
                    <a16:creationId xmlns="" xmlns:a16="http://schemas.microsoft.com/office/drawing/2014/main" id="{342AA62E-1F77-43A8-B908-21962F7CAD4E}"/>
                  </a:ext>
                </a:extLst>
              </p:cNvPr>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8" name="矩形 7">
            <a:extLst>
              <a:ext uri="{FF2B5EF4-FFF2-40B4-BE49-F238E27FC236}">
                <a16:creationId xmlns="" xmlns:a16="http://schemas.microsoft.com/office/drawing/2014/main" id="{14C794A4-A8BA-4F64-A927-06C3F1FF8EFD}"/>
              </a:ext>
            </a:extLst>
          </p:cNvPr>
          <p:cNvSpPr/>
          <p:nvPr/>
        </p:nvSpPr>
        <p:spPr>
          <a:xfrm>
            <a:off x="2310063" y="2592027"/>
            <a:ext cx="7246032" cy="3970318"/>
          </a:xfrm>
          <a:prstGeom prst="rect">
            <a:avLst/>
          </a:prstGeom>
        </p:spPr>
        <p:txBody>
          <a:bodyPr wrap="square">
            <a:spAutoFit/>
          </a:bodyPr>
          <a:lstStyle/>
          <a:p>
            <a:pPr marL="342900" indent="-342900" algn="just">
              <a:spcAft>
                <a:spcPts val="0"/>
              </a:spcAft>
              <a:buFont typeface="Wingdings" panose="05000000000000000000" pitchFamily="2" charset="2"/>
              <a:buChar char="ü"/>
            </a:pPr>
            <a:r>
              <a:rPr lang="zh-CN" altLang="zh-CN" sz="2400" kern="100" dirty="0">
                <a:latin typeface="+mj-ea"/>
                <a:cs typeface="Times New Roman" panose="02020603050405020304" pitchFamily="18" charset="0"/>
              </a:rPr>
              <a:t>纸币中的水印，作用</a:t>
            </a:r>
            <a:r>
              <a:rPr lang="zh-CN" altLang="en-US" sz="2400" kern="100" dirty="0">
                <a:latin typeface="+mj-ea"/>
                <a:cs typeface="Times New Roman" panose="02020603050405020304" pitchFamily="18" charset="0"/>
              </a:rPr>
              <a:t>：</a:t>
            </a:r>
            <a:r>
              <a:rPr lang="zh-CN" altLang="zh-CN" sz="2400" kern="100" dirty="0">
                <a:latin typeface="+mj-ea"/>
                <a:cs typeface="Times New Roman" panose="02020603050405020304" pitchFamily="18" charset="0"/>
              </a:rPr>
              <a:t>防止伪造</a:t>
            </a:r>
            <a:r>
              <a:rPr lang="zh-CN" altLang="en-US" sz="2400" kern="100" dirty="0">
                <a:latin typeface="+mj-ea"/>
                <a:cs typeface="Times New Roman" panose="02020603050405020304" pitchFamily="18" charset="0"/>
              </a:rPr>
              <a:t>。</a:t>
            </a:r>
            <a:endParaRPr lang="en-US" altLang="zh-CN" sz="2400" kern="100" dirty="0">
              <a:latin typeface="+mj-ea"/>
              <a:cs typeface="Times New Roman" panose="02020603050405020304" pitchFamily="18" charset="0"/>
            </a:endParaRPr>
          </a:p>
          <a:p>
            <a:pPr marL="342900" indent="-342900" algn="just">
              <a:spcAft>
                <a:spcPts val="0"/>
              </a:spcAft>
              <a:buFont typeface="Wingdings" panose="05000000000000000000" pitchFamily="2" charset="2"/>
              <a:buChar char="ü"/>
            </a:pPr>
            <a:r>
              <a:rPr lang="zh-CN" altLang="zh-CN" sz="2400" kern="100" dirty="0">
                <a:latin typeface="+mj-ea"/>
                <a:cs typeface="Times New Roman" panose="02020603050405020304" pitchFamily="18" charset="0"/>
              </a:rPr>
              <a:t>最早的水印</a:t>
            </a:r>
            <a:r>
              <a:rPr lang="zh-CN" altLang="en-US" sz="2400" kern="100" dirty="0">
                <a:latin typeface="+mj-ea"/>
                <a:cs typeface="Times New Roman" panose="02020603050405020304" pitchFamily="18" charset="0"/>
              </a:rPr>
              <a:t>：</a:t>
            </a:r>
            <a:r>
              <a:rPr lang="zh-CN" altLang="zh-CN" sz="2400" kern="100" dirty="0">
                <a:latin typeface="+mj-ea"/>
                <a:cs typeface="Times New Roman" panose="02020603050405020304" pitchFamily="18" charset="0"/>
              </a:rPr>
              <a:t>纸张中的水印</a:t>
            </a:r>
            <a:r>
              <a:rPr lang="zh-CN" altLang="zh-CN" sz="2400" kern="100" dirty="0" smtClean="0">
                <a:latin typeface="+mj-ea"/>
                <a:cs typeface="Times New Roman" panose="02020603050405020304" pitchFamily="18" charset="0"/>
              </a:rPr>
              <a:t>。最</a:t>
            </a:r>
            <a:r>
              <a:rPr lang="zh-CN" altLang="zh-CN" sz="2400" kern="100" dirty="0">
                <a:latin typeface="+mj-ea"/>
                <a:cs typeface="Times New Roman" panose="02020603050405020304" pitchFamily="18" charset="0"/>
              </a:rPr>
              <a:t>古老的带水印的纸张出现在大约</a:t>
            </a:r>
            <a:r>
              <a:rPr lang="en-US" altLang="zh-CN" sz="2400" kern="100" dirty="0">
                <a:latin typeface="+mj-ea"/>
                <a:cs typeface="Times New Roman" panose="02020603050405020304" pitchFamily="18" charset="0"/>
              </a:rPr>
              <a:t>700</a:t>
            </a:r>
            <a:r>
              <a:rPr lang="zh-CN" altLang="zh-CN" sz="2400" kern="100" dirty="0">
                <a:latin typeface="+mj-ea"/>
                <a:cs typeface="Times New Roman" panose="02020603050405020304" pitchFamily="18" charset="0"/>
              </a:rPr>
              <a:t>年以前</a:t>
            </a:r>
            <a:r>
              <a:rPr lang="zh-CN" altLang="en-US" sz="2400" kern="100" dirty="0">
                <a:latin typeface="+mj-ea"/>
                <a:cs typeface="Times New Roman" panose="02020603050405020304" pitchFamily="18" charset="0"/>
              </a:rPr>
              <a:t>。</a:t>
            </a:r>
            <a:endParaRPr lang="en-US" altLang="zh-CN" sz="2400" kern="100" dirty="0">
              <a:latin typeface="+mj-ea"/>
              <a:cs typeface="Times New Roman" panose="02020603050405020304" pitchFamily="18" charset="0"/>
            </a:endParaRPr>
          </a:p>
          <a:p>
            <a:pPr marL="342900" indent="-342900" algn="just">
              <a:spcAft>
                <a:spcPts val="0"/>
              </a:spcAft>
              <a:buFont typeface="Wingdings" panose="05000000000000000000" pitchFamily="2" charset="2"/>
              <a:buChar char="ü"/>
            </a:pPr>
            <a:r>
              <a:rPr lang="zh-CN" altLang="en-US" sz="2400" kern="100" dirty="0">
                <a:latin typeface="+mj-ea"/>
                <a:cs typeface="Times New Roman" panose="02020603050405020304" pitchFamily="18" charset="0"/>
              </a:rPr>
              <a:t>目的：</a:t>
            </a:r>
            <a:r>
              <a:rPr lang="zh-CN" altLang="zh-CN" sz="2400" kern="100" dirty="0">
                <a:latin typeface="+mj-ea"/>
                <a:cs typeface="Times New Roman" panose="02020603050405020304" pitchFamily="18" charset="0"/>
              </a:rPr>
              <a:t>跟踪纸张的来源</a:t>
            </a:r>
            <a:r>
              <a:rPr lang="zh-CN" altLang="en-US" sz="2400" kern="100" dirty="0">
                <a:latin typeface="+mj-ea"/>
                <a:cs typeface="Times New Roman" panose="02020603050405020304" pitchFamily="18" charset="0"/>
              </a:rPr>
              <a:t>、</a:t>
            </a:r>
            <a:r>
              <a:rPr lang="zh-CN" altLang="zh-CN" sz="2400" kern="100" dirty="0">
                <a:latin typeface="+mj-ea"/>
                <a:cs typeface="Times New Roman" panose="02020603050405020304" pitchFamily="18" charset="0"/>
              </a:rPr>
              <a:t>对纸张的式样和质量进行鉴定。</a:t>
            </a:r>
            <a:endParaRPr lang="en-US" altLang="zh-CN" sz="2400" kern="100" dirty="0">
              <a:latin typeface="+mj-ea"/>
              <a:cs typeface="Times New Roman" panose="02020603050405020304" pitchFamily="18" charset="0"/>
            </a:endParaRPr>
          </a:p>
          <a:p>
            <a:pPr marL="342900" indent="-342900" algn="just">
              <a:spcAft>
                <a:spcPts val="0"/>
              </a:spcAft>
              <a:buFont typeface="Wingdings" panose="05000000000000000000" pitchFamily="2" charset="2"/>
              <a:buChar char="ü"/>
            </a:pPr>
            <a:r>
              <a:rPr lang="zh-CN" altLang="zh-CN" sz="2400" kern="100" dirty="0">
                <a:latin typeface="+mj-ea"/>
                <a:cs typeface="Times New Roman" panose="02020603050405020304" pitchFamily="18" charset="0"/>
              </a:rPr>
              <a:t>纸张水印</a:t>
            </a:r>
            <a:r>
              <a:rPr lang="zh-CN" altLang="en-US" sz="2400" kern="100" dirty="0">
                <a:latin typeface="+mj-ea"/>
                <a:cs typeface="Times New Roman" panose="02020603050405020304" pitchFamily="18" charset="0"/>
              </a:rPr>
              <a:t>标明的信息：</a:t>
            </a:r>
            <a:r>
              <a:rPr lang="zh-CN" altLang="zh-CN" sz="2400" kern="100" dirty="0">
                <a:latin typeface="+mj-ea"/>
                <a:cs typeface="Times New Roman" panose="02020603050405020304" pitchFamily="18" charset="0"/>
              </a:rPr>
              <a:t>纸张的生产厂商</a:t>
            </a:r>
            <a:r>
              <a:rPr lang="zh-CN" altLang="en-US" sz="2400" kern="100" dirty="0">
                <a:latin typeface="+mj-ea"/>
                <a:cs typeface="Times New Roman" panose="02020603050405020304" pitchFamily="18" charset="0"/>
              </a:rPr>
              <a:t>、</a:t>
            </a:r>
            <a:r>
              <a:rPr lang="zh-CN" altLang="zh-CN" sz="2400" kern="100" dirty="0">
                <a:latin typeface="+mj-ea"/>
                <a:cs typeface="Times New Roman" panose="02020603050405020304" pitchFamily="18" charset="0"/>
              </a:rPr>
              <a:t>商标</a:t>
            </a:r>
            <a:r>
              <a:rPr lang="zh-CN" altLang="en-US" sz="2400" kern="100" dirty="0">
                <a:latin typeface="+mj-ea"/>
                <a:cs typeface="Times New Roman" panose="02020603050405020304" pitchFamily="18" charset="0"/>
              </a:rPr>
              <a:t>、</a:t>
            </a:r>
            <a:r>
              <a:rPr lang="zh-CN" altLang="zh-CN" sz="2400" kern="100" dirty="0">
                <a:latin typeface="+mj-ea"/>
                <a:cs typeface="Times New Roman" panose="02020603050405020304" pitchFamily="18" charset="0"/>
              </a:rPr>
              <a:t>纸张的式样、质量</a:t>
            </a:r>
            <a:r>
              <a:rPr lang="zh-CN" altLang="en-US" sz="2400" kern="100" dirty="0">
                <a:latin typeface="+mj-ea"/>
                <a:cs typeface="Times New Roman" panose="02020603050405020304" pitchFamily="18" charset="0"/>
              </a:rPr>
              <a:t>、</a:t>
            </a:r>
            <a:r>
              <a:rPr lang="zh-CN" altLang="zh-CN" sz="2400" kern="100" dirty="0">
                <a:latin typeface="+mj-ea"/>
                <a:cs typeface="Times New Roman" panose="02020603050405020304" pitchFamily="18" charset="0"/>
              </a:rPr>
              <a:t>强度</a:t>
            </a:r>
            <a:r>
              <a:rPr lang="zh-CN" altLang="en-US" sz="2400" kern="100" dirty="0">
                <a:latin typeface="+mj-ea"/>
                <a:cs typeface="Times New Roman" panose="02020603050405020304" pitchFamily="18" charset="0"/>
              </a:rPr>
              <a:t>、</a:t>
            </a:r>
            <a:r>
              <a:rPr lang="zh-CN" altLang="zh-CN" sz="2400" kern="100" dirty="0">
                <a:latin typeface="+mj-ea"/>
                <a:cs typeface="Times New Roman" panose="02020603050405020304" pitchFamily="18" charset="0"/>
              </a:rPr>
              <a:t>生产日期</a:t>
            </a:r>
            <a:r>
              <a:rPr lang="en-US" altLang="zh-CN" sz="2400" kern="100" dirty="0">
                <a:latin typeface="+mj-ea"/>
                <a:cs typeface="Times New Roman" panose="02020603050405020304" pitchFamily="18" charset="0"/>
              </a:rPr>
              <a:t>……</a:t>
            </a:r>
          </a:p>
          <a:p>
            <a:pPr marL="342900" indent="-342900" algn="just">
              <a:spcAft>
                <a:spcPts val="0"/>
              </a:spcAft>
              <a:buFont typeface="Wingdings" panose="05000000000000000000" pitchFamily="2" charset="2"/>
              <a:buChar char="ü"/>
            </a:pPr>
            <a:r>
              <a:rPr lang="zh-CN" altLang="zh-CN" sz="2400" kern="100" dirty="0">
                <a:latin typeface="+mj-ea"/>
                <a:cs typeface="Times New Roman" panose="02020603050405020304" pitchFamily="18" charset="0"/>
              </a:rPr>
              <a:t>在现代，纸张的水印被广泛用于</a:t>
            </a:r>
            <a:r>
              <a:rPr lang="en-US" altLang="zh-CN" sz="2400" kern="100" dirty="0">
                <a:latin typeface="+mj-ea"/>
                <a:cs typeface="Times New Roman" panose="02020603050405020304" pitchFamily="18" charset="0"/>
              </a:rPr>
              <a:t>:</a:t>
            </a:r>
            <a:r>
              <a:rPr lang="zh-CN" altLang="zh-CN" sz="2400" kern="100" dirty="0">
                <a:latin typeface="+mj-ea"/>
                <a:cs typeface="Times New Roman" panose="02020603050405020304" pitchFamily="18" charset="0"/>
              </a:rPr>
              <a:t>货币、票据以及各种需要标识的纸张中，起到防伪、标识的作用。</a:t>
            </a:r>
          </a:p>
          <a:p>
            <a:pPr algn="ctr" fontAlgn="base">
              <a:lnSpc>
                <a:spcPct val="150000"/>
              </a:lnSpc>
              <a:spcAft>
                <a:spcPct val="0"/>
              </a:spcAft>
              <a:defRPr/>
            </a:pPr>
            <a:endParaRPr lang="zh-CN" altLang="en-US" sz="2400" dirty="0">
              <a:latin typeface="+mn-ea"/>
            </a:endParaRPr>
          </a:p>
        </p:txBody>
      </p:sp>
    </p:spTree>
    <p:extLst>
      <p:ext uri="{BB962C8B-B14F-4D97-AF65-F5344CB8AC3E}">
        <p14:creationId xmlns:p14="http://schemas.microsoft.com/office/powerpoint/2010/main" val="1913536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650"/>
                            </p:stCondLst>
                            <p:childTnLst>
                              <p:par>
                                <p:cTn id="11" presetID="22" presetClass="entr" presetSubtype="1" fill="hold" grpId="0" nodeType="afterEffect">
                                  <p:stCondLst>
                                    <p:cond delay="0"/>
                                  </p:stCondLst>
                                  <p:childTnLst>
                                    <p:set>
                                      <p:cBhvr>
                                        <p:cTn id="12" dur="1" fill="hold">
                                          <p:stCondLst>
                                            <p:cond delay="0"/>
                                          </p:stCondLst>
                                        </p:cTn>
                                        <p:tgtEl>
                                          <p:spTgt spid="173"/>
                                        </p:tgtEl>
                                        <p:attrNameLst>
                                          <p:attrName>style.visibility</p:attrName>
                                        </p:attrNameLst>
                                      </p:cBhvr>
                                      <p:to>
                                        <p:strVal val="visible"/>
                                      </p:to>
                                    </p:set>
                                    <p:animEffect transition="in" filter="wipe(up)">
                                      <p:cBhvr>
                                        <p:cTn id="13" dur="500"/>
                                        <p:tgtEl>
                                          <p:spTgt spid="173"/>
                                        </p:tgtEl>
                                      </p:cBhvr>
                                    </p:animEffect>
                                  </p:childTnLst>
                                </p:cTn>
                              </p:par>
                            </p:childTnLst>
                          </p:cTn>
                        </p:par>
                        <p:par>
                          <p:cTn id="14" fill="hold">
                            <p:stCondLst>
                              <p:cond delay="1150"/>
                            </p:stCondLst>
                            <p:childTnLst>
                              <p:par>
                                <p:cTn id="15" presetID="22" presetClass="entr" presetSubtype="1"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up)">
                                      <p:cBhvr>
                                        <p:cTn id="17" dur="6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animBg="1"/>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矩形: 圆角 178">
            <a:extLst>
              <a:ext uri="{FF2B5EF4-FFF2-40B4-BE49-F238E27FC236}">
                <a16:creationId xmlns="" xmlns:a16="http://schemas.microsoft.com/office/drawing/2014/main" id="{3E8BC19A-515D-435D-8F3B-C3D20AD369D9}"/>
              </a:ext>
            </a:extLst>
          </p:cNvPr>
          <p:cNvSpPr/>
          <p:nvPr/>
        </p:nvSpPr>
        <p:spPr>
          <a:xfrm>
            <a:off x="2244092" y="2264980"/>
            <a:ext cx="7756434" cy="3029525"/>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65536" name="组合 65535">
            <a:extLst>
              <a:ext uri="{FF2B5EF4-FFF2-40B4-BE49-F238E27FC236}">
                <a16:creationId xmlns="" xmlns:a16="http://schemas.microsoft.com/office/drawing/2014/main" id="{73532767-D52E-4358-991A-56287C0CB4ED}"/>
              </a:ext>
            </a:extLst>
          </p:cNvPr>
          <p:cNvGrpSpPr/>
          <p:nvPr/>
        </p:nvGrpSpPr>
        <p:grpSpPr>
          <a:xfrm>
            <a:off x="2778312" y="716894"/>
            <a:ext cx="6635578" cy="1109044"/>
            <a:chOff x="3279913" y="488294"/>
            <a:chExt cx="6635578" cy="1109044"/>
          </a:xfrm>
        </p:grpSpPr>
        <p:grpSp>
          <p:nvGrpSpPr>
            <p:cNvPr id="14" name="组合 13">
              <a:extLst>
                <a:ext uri="{FF2B5EF4-FFF2-40B4-BE49-F238E27FC236}">
                  <a16:creationId xmlns="" xmlns:a16="http://schemas.microsoft.com/office/drawing/2014/main" id="{EA566506-41DD-4E7D-87C9-E2E6F7441646}"/>
                </a:ext>
              </a:extLst>
            </p:cNvPr>
            <p:cNvGrpSpPr/>
            <p:nvPr/>
          </p:nvGrpSpPr>
          <p:grpSpPr>
            <a:xfrm>
              <a:off x="3279913" y="909457"/>
              <a:ext cx="6635578" cy="687881"/>
              <a:chOff x="3279913" y="909457"/>
              <a:chExt cx="6635578" cy="687881"/>
            </a:xfrm>
          </p:grpSpPr>
          <p:sp>
            <p:nvSpPr>
              <p:cNvPr id="10" name="矩形: 圆角 9">
                <a:extLst>
                  <a:ext uri="{FF2B5EF4-FFF2-40B4-BE49-F238E27FC236}">
                    <a16:creationId xmlns="" xmlns:a16="http://schemas.microsoft.com/office/drawing/2014/main" id="{C0811476-A169-41AF-A3B8-11DF030821EF}"/>
                  </a:ext>
                </a:extLst>
              </p:cNvPr>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4698722"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smtClean="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数字</a:t>
                </a: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产品</a:t>
                </a:r>
                <a:r>
                  <a:rPr lang="zh-CN" altLang="en-US" sz="3200" dirty="0" smtClean="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的版权保护问题</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 xmlns:a16="http://schemas.microsoft.com/office/drawing/2014/main" id="{F07D6F6E-859D-4061-B927-48F3552AF7CF}"/>
                </a:ext>
              </a:extLst>
            </p:cNvPr>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a:extLst>
                  <a:ext uri="{FF2B5EF4-FFF2-40B4-BE49-F238E27FC236}">
                    <a16:creationId xmlns="" xmlns:a16="http://schemas.microsoft.com/office/drawing/2014/main" id="{6303B470-2FAF-4993-84A8-0E89AF65282B}"/>
                  </a:ext>
                </a:extLst>
              </p:cNvPr>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íṣḻíďe">
                <a:extLst>
                  <a:ext uri="{FF2B5EF4-FFF2-40B4-BE49-F238E27FC236}">
                    <a16:creationId xmlns="" xmlns:a16="http://schemas.microsoft.com/office/drawing/2014/main" id="{E987D7A5-C71B-40FE-AB67-232AEB3D2B13}"/>
                  </a:ext>
                </a:extLst>
              </p:cNvPr>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íś1îḍê">
                <a:extLst>
                  <a:ext uri="{FF2B5EF4-FFF2-40B4-BE49-F238E27FC236}">
                    <a16:creationId xmlns="" xmlns:a16="http://schemas.microsoft.com/office/drawing/2014/main" id="{DE4A9E03-BB5D-417C-B155-C1777B8EA59B}"/>
                  </a:ext>
                </a:extLst>
              </p:cNvPr>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iš1ïḍe">
                <a:extLst>
                  <a:ext uri="{FF2B5EF4-FFF2-40B4-BE49-F238E27FC236}">
                    <a16:creationId xmlns="" xmlns:a16="http://schemas.microsoft.com/office/drawing/2014/main" id="{28EF471C-F919-4E40-999D-C112017192F6}"/>
                  </a:ext>
                </a:extLst>
              </p:cNvPr>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ísḻiḍè">
                <a:extLst>
                  <a:ext uri="{FF2B5EF4-FFF2-40B4-BE49-F238E27FC236}">
                    <a16:creationId xmlns="" xmlns:a16="http://schemas.microsoft.com/office/drawing/2014/main" id="{58156CEC-03AD-45F3-8B97-771A6FA09F7A}"/>
                  </a:ext>
                </a:extLst>
              </p:cNvPr>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iSlïḓe">
                <a:extLst>
                  <a:ext uri="{FF2B5EF4-FFF2-40B4-BE49-F238E27FC236}">
                    <a16:creationId xmlns="" xmlns:a16="http://schemas.microsoft.com/office/drawing/2014/main" id="{2058B8C9-DD7C-42BB-BFEF-A98FE2441302}"/>
                  </a:ext>
                </a:extLst>
              </p:cNvPr>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iṣļidé">
                <a:extLst>
                  <a:ext uri="{FF2B5EF4-FFF2-40B4-BE49-F238E27FC236}">
                    <a16:creationId xmlns="" xmlns:a16="http://schemas.microsoft.com/office/drawing/2014/main" id="{9BAC5358-76F5-4F88-9089-2E7A2F8E4C79}"/>
                  </a:ext>
                </a:extLst>
              </p:cNvPr>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iSliḋe">
                <a:extLst>
                  <a:ext uri="{FF2B5EF4-FFF2-40B4-BE49-F238E27FC236}">
                    <a16:creationId xmlns="" xmlns:a16="http://schemas.microsoft.com/office/drawing/2014/main" id="{8A32FD27-1C12-448F-A94A-4551733D73D9}"/>
                  </a:ext>
                </a:extLst>
              </p:cNvPr>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îśḷíḓé">
                <a:extLst>
                  <a:ext uri="{FF2B5EF4-FFF2-40B4-BE49-F238E27FC236}">
                    <a16:creationId xmlns="" xmlns:a16="http://schemas.microsoft.com/office/drawing/2014/main" id="{3746DC3B-E466-43B2-96A2-82C4E641A47C}"/>
                  </a:ext>
                </a:extLst>
              </p:cNvPr>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îS1îḋe">
                <a:extLst>
                  <a:ext uri="{FF2B5EF4-FFF2-40B4-BE49-F238E27FC236}">
                    <a16:creationId xmlns="" xmlns:a16="http://schemas.microsoft.com/office/drawing/2014/main" id="{3E66B780-4066-4388-9059-656CEE32E499}"/>
                  </a:ext>
                </a:extLst>
              </p:cNvPr>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îś1íḍê">
                <a:extLst>
                  <a:ext uri="{FF2B5EF4-FFF2-40B4-BE49-F238E27FC236}">
                    <a16:creationId xmlns="" xmlns:a16="http://schemas.microsoft.com/office/drawing/2014/main" id="{89B6E3EF-0098-43E3-80B8-3425072493D9}"/>
                  </a:ext>
                </a:extLst>
              </p:cNvPr>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ïṡļïḋé">
                <a:extLst>
                  <a:ext uri="{FF2B5EF4-FFF2-40B4-BE49-F238E27FC236}">
                    <a16:creationId xmlns="" xmlns:a16="http://schemas.microsoft.com/office/drawing/2014/main" id="{F0C37BBD-1299-4CE2-8C60-7284FC9E4834}"/>
                  </a:ext>
                </a:extLst>
              </p:cNvPr>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iSḷîḓè">
                <a:extLst>
                  <a:ext uri="{FF2B5EF4-FFF2-40B4-BE49-F238E27FC236}">
                    <a16:creationId xmlns="" xmlns:a16="http://schemas.microsoft.com/office/drawing/2014/main" id="{D63B0A13-2425-428D-BAA7-37E22E71E64A}"/>
                  </a:ext>
                </a:extLst>
              </p:cNvPr>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ḷïḑe">
                <a:extLst>
                  <a:ext uri="{FF2B5EF4-FFF2-40B4-BE49-F238E27FC236}">
                    <a16:creationId xmlns="" xmlns:a16="http://schemas.microsoft.com/office/drawing/2014/main" id="{C7D0BE70-AC08-4A19-9BD1-52694073F266}"/>
                  </a:ext>
                </a:extLst>
              </p:cNvPr>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îŝlïḋé">
                <a:extLst>
                  <a:ext uri="{FF2B5EF4-FFF2-40B4-BE49-F238E27FC236}">
                    <a16:creationId xmlns="" xmlns:a16="http://schemas.microsoft.com/office/drawing/2014/main" id="{E3BBEA35-AB3F-48FF-836B-296F817F3D00}"/>
                  </a:ext>
                </a:extLst>
              </p:cNvPr>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iŝlîḍê">
                <a:extLst>
                  <a:ext uri="{FF2B5EF4-FFF2-40B4-BE49-F238E27FC236}">
                    <a16:creationId xmlns="" xmlns:a16="http://schemas.microsoft.com/office/drawing/2014/main" id="{54AA388A-E5DF-4C37-9677-3C15530E6E98}"/>
                  </a:ext>
                </a:extLst>
              </p:cNvPr>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îŝḷíḋê">
                <a:extLst>
                  <a:ext uri="{FF2B5EF4-FFF2-40B4-BE49-F238E27FC236}">
                    <a16:creationId xmlns="" xmlns:a16="http://schemas.microsoft.com/office/drawing/2014/main" id="{ED230B07-D5FB-4700-BFB3-724B3287DFA6}"/>
                  </a:ext>
                </a:extLst>
              </p:cNvPr>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îŝḻidê">
                <a:extLst>
                  <a:ext uri="{FF2B5EF4-FFF2-40B4-BE49-F238E27FC236}">
                    <a16:creationId xmlns="" xmlns:a16="http://schemas.microsoft.com/office/drawing/2014/main" id="{D7596FE4-7BD2-4832-A5A5-ABA6C755ECDB}"/>
                  </a:ext>
                </a:extLst>
              </p:cNvPr>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î$lîḑe">
                <a:extLst>
                  <a:ext uri="{FF2B5EF4-FFF2-40B4-BE49-F238E27FC236}">
                    <a16:creationId xmlns="" xmlns:a16="http://schemas.microsoft.com/office/drawing/2014/main" id="{B5601609-43FB-445F-A89C-C491DEEC237F}"/>
                  </a:ext>
                </a:extLst>
              </p:cNvPr>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íṧļïḓé">
                <a:extLst>
                  <a:ext uri="{FF2B5EF4-FFF2-40B4-BE49-F238E27FC236}">
                    <a16:creationId xmlns="" xmlns:a16="http://schemas.microsoft.com/office/drawing/2014/main" id="{589B024F-4E18-4017-A5DF-9AE66B16B5F7}"/>
                  </a:ext>
                </a:extLst>
              </p:cNvPr>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ïs1ïḓé">
                <a:extLst>
                  <a:ext uri="{FF2B5EF4-FFF2-40B4-BE49-F238E27FC236}">
                    <a16:creationId xmlns="" xmlns:a16="http://schemas.microsoft.com/office/drawing/2014/main" id="{50E19B3D-14E2-4F79-B69B-B557A62448C6}"/>
                  </a:ext>
                </a:extLst>
              </p:cNvPr>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íṣļide">
                <a:extLst>
                  <a:ext uri="{FF2B5EF4-FFF2-40B4-BE49-F238E27FC236}">
                    <a16:creationId xmlns="" xmlns:a16="http://schemas.microsoft.com/office/drawing/2014/main" id="{59AB5967-A85F-425E-8F78-C9E03D79D178}"/>
                  </a:ext>
                </a:extLst>
              </p:cNvPr>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îṣ1ïḋê">
                <a:extLst>
                  <a:ext uri="{FF2B5EF4-FFF2-40B4-BE49-F238E27FC236}">
                    <a16:creationId xmlns="" xmlns:a16="http://schemas.microsoft.com/office/drawing/2014/main" id="{EF1BDA1C-7D9B-46C3-BCB6-A4BB6AD47D36}"/>
                  </a:ext>
                </a:extLst>
              </p:cNvPr>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iṣļíde">
                <a:extLst>
                  <a:ext uri="{FF2B5EF4-FFF2-40B4-BE49-F238E27FC236}">
                    <a16:creationId xmlns="" xmlns:a16="http://schemas.microsoft.com/office/drawing/2014/main" id="{7AC8B648-1269-4B56-9DD0-702AD053A281}"/>
                  </a:ext>
                </a:extLst>
              </p:cNvPr>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íṩ1íḋé">
                <a:extLst>
                  <a:ext uri="{FF2B5EF4-FFF2-40B4-BE49-F238E27FC236}">
                    <a16:creationId xmlns="" xmlns:a16="http://schemas.microsoft.com/office/drawing/2014/main" id="{E5A7CFC4-FD59-4500-B50E-EEF9F43DC0AC}"/>
                  </a:ext>
                </a:extLst>
              </p:cNvPr>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iṥḻiḍe">
                <a:extLst>
                  <a:ext uri="{FF2B5EF4-FFF2-40B4-BE49-F238E27FC236}">
                    <a16:creationId xmlns="" xmlns:a16="http://schemas.microsoft.com/office/drawing/2014/main" id="{B3C81230-EDB5-433A-9545-5E5E82F4FEAD}"/>
                  </a:ext>
                </a:extLst>
              </p:cNvPr>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ïŝ1íḓè">
                <a:extLst>
                  <a:ext uri="{FF2B5EF4-FFF2-40B4-BE49-F238E27FC236}">
                    <a16:creationId xmlns="" xmlns:a16="http://schemas.microsoft.com/office/drawing/2014/main" id="{F6704182-C37D-4A2E-874A-D85E8D936C3C}"/>
                  </a:ext>
                </a:extLst>
              </p:cNvPr>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íŝlíďe">
                <a:extLst>
                  <a:ext uri="{FF2B5EF4-FFF2-40B4-BE49-F238E27FC236}">
                    <a16:creationId xmlns="" xmlns:a16="http://schemas.microsoft.com/office/drawing/2014/main" id="{6E1D367A-F5C9-4BC6-B0BD-D797F848E6B5}"/>
                  </a:ext>
                </a:extLst>
              </p:cNvPr>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iṡľïḓe">
                <a:extLst>
                  <a:ext uri="{FF2B5EF4-FFF2-40B4-BE49-F238E27FC236}">
                    <a16:creationId xmlns="" xmlns:a16="http://schemas.microsoft.com/office/drawing/2014/main" id="{2D99EA2B-A920-4063-94B2-95E924BAA0C0}"/>
                  </a:ext>
                </a:extLst>
              </p:cNvPr>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iṡ1ïḍè">
                <a:extLst>
                  <a:ext uri="{FF2B5EF4-FFF2-40B4-BE49-F238E27FC236}">
                    <a16:creationId xmlns="" xmlns:a16="http://schemas.microsoft.com/office/drawing/2014/main" id="{23456658-431E-431E-95C0-7FEACBD743A8}"/>
                  </a:ext>
                </a:extLst>
              </p:cNvPr>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îsľïďè">
                <a:extLst>
                  <a:ext uri="{FF2B5EF4-FFF2-40B4-BE49-F238E27FC236}">
                    <a16:creationId xmlns="" xmlns:a16="http://schemas.microsoft.com/office/drawing/2014/main" id="{B2131514-AFB2-4B52-AA08-A67B42BDB4BA}"/>
                  </a:ext>
                </a:extLst>
              </p:cNvPr>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iŝ1ïďé">
                <a:extLst>
                  <a:ext uri="{FF2B5EF4-FFF2-40B4-BE49-F238E27FC236}">
                    <a16:creationId xmlns="" xmlns:a16="http://schemas.microsoft.com/office/drawing/2014/main" id="{2C3EE7C8-BD4D-4658-8256-DF733F95D4BF}"/>
                  </a:ext>
                </a:extLst>
              </p:cNvPr>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ïṧḻidè">
                <a:extLst>
                  <a:ext uri="{FF2B5EF4-FFF2-40B4-BE49-F238E27FC236}">
                    <a16:creationId xmlns="" xmlns:a16="http://schemas.microsoft.com/office/drawing/2014/main" id="{B33D1A05-16C0-4576-952D-4B7C51CED832}"/>
                  </a:ext>
                </a:extLst>
              </p:cNvPr>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ïsļiḋê">
                <a:extLst>
                  <a:ext uri="{FF2B5EF4-FFF2-40B4-BE49-F238E27FC236}">
                    <a16:creationId xmlns="" xmlns:a16="http://schemas.microsoft.com/office/drawing/2014/main" id="{5B8B2E81-D392-4A0B-B42F-0236828B7060}"/>
                  </a:ext>
                </a:extLst>
              </p:cNvPr>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íṡḷîde">
                <a:extLst>
                  <a:ext uri="{FF2B5EF4-FFF2-40B4-BE49-F238E27FC236}">
                    <a16:creationId xmlns="" xmlns:a16="http://schemas.microsoft.com/office/drawing/2014/main" id="{6F55BE9A-10B3-4274-A4E7-859E8311BAAB}"/>
                  </a:ext>
                </a:extLst>
              </p:cNvPr>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ïSlîďé">
                <a:extLst>
                  <a:ext uri="{FF2B5EF4-FFF2-40B4-BE49-F238E27FC236}">
                    <a16:creationId xmlns="" xmlns:a16="http://schemas.microsoft.com/office/drawing/2014/main" id="{71318AC7-A7FD-4AFD-BF00-F618950E116D}"/>
                  </a:ext>
                </a:extLst>
              </p:cNvPr>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iṥḷîde">
                <a:extLst>
                  <a:ext uri="{FF2B5EF4-FFF2-40B4-BE49-F238E27FC236}">
                    <a16:creationId xmlns="" xmlns:a16="http://schemas.microsoft.com/office/drawing/2014/main" id="{9DFA2654-A627-4B1D-88E0-C2BF477720FA}"/>
                  </a:ext>
                </a:extLst>
              </p:cNvPr>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ïSļïďe">
                <a:extLst>
                  <a:ext uri="{FF2B5EF4-FFF2-40B4-BE49-F238E27FC236}">
                    <a16:creationId xmlns="" xmlns:a16="http://schemas.microsoft.com/office/drawing/2014/main" id="{81686430-F5C8-42E9-8E68-3DE0BE0738A8}"/>
                  </a:ext>
                </a:extLst>
              </p:cNvPr>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iṧľîďè">
                <a:extLst>
                  <a:ext uri="{FF2B5EF4-FFF2-40B4-BE49-F238E27FC236}">
                    <a16:creationId xmlns="" xmlns:a16="http://schemas.microsoft.com/office/drawing/2014/main" id="{F62EC81C-AB32-40AA-AA62-18FA5EB3124B}"/>
                  </a:ext>
                </a:extLst>
              </p:cNvPr>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îṩḻîḍé">
                <a:extLst>
                  <a:ext uri="{FF2B5EF4-FFF2-40B4-BE49-F238E27FC236}">
                    <a16:creationId xmlns="" xmlns:a16="http://schemas.microsoft.com/office/drawing/2014/main" id="{476E291A-6606-47AF-B76C-BC028B8F7680}"/>
                  </a:ext>
                </a:extLst>
              </p:cNvPr>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ïṩḷiďê">
                <a:extLst>
                  <a:ext uri="{FF2B5EF4-FFF2-40B4-BE49-F238E27FC236}">
                    <a16:creationId xmlns="" xmlns:a16="http://schemas.microsoft.com/office/drawing/2014/main" id="{30C4B262-4556-422C-BEA8-87121C7FA277}"/>
                  </a:ext>
                </a:extLst>
              </p:cNvPr>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ísḻídè">
                <a:extLst>
                  <a:ext uri="{FF2B5EF4-FFF2-40B4-BE49-F238E27FC236}">
                    <a16:creationId xmlns="" xmlns:a16="http://schemas.microsoft.com/office/drawing/2014/main" id="{774F885A-11AC-4D2F-A727-D9C600EAED46}"/>
                  </a:ext>
                </a:extLst>
              </p:cNvPr>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îśḻíde">
                <a:extLst>
                  <a:ext uri="{FF2B5EF4-FFF2-40B4-BE49-F238E27FC236}">
                    <a16:creationId xmlns="" xmlns:a16="http://schemas.microsoft.com/office/drawing/2014/main" id="{B84726E7-47CF-4E1E-9325-A441DD415082}"/>
                  </a:ext>
                </a:extLst>
              </p:cNvPr>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íṩľîḍe">
                <a:extLst>
                  <a:ext uri="{FF2B5EF4-FFF2-40B4-BE49-F238E27FC236}">
                    <a16:creationId xmlns="" xmlns:a16="http://schemas.microsoft.com/office/drawing/2014/main" id="{078682BC-0464-4370-86C4-9B3A963AFC5B}"/>
                  </a:ext>
                </a:extLst>
              </p:cNvPr>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îś1ïdè">
                <a:extLst>
                  <a:ext uri="{FF2B5EF4-FFF2-40B4-BE49-F238E27FC236}">
                    <a16:creationId xmlns="" xmlns:a16="http://schemas.microsoft.com/office/drawing/2014/main" id="{75E88EAC-4738-4871-825B-267813B7F8B8}"/>
                  </a:ext>
                </a:extLst>
              </p:cNvPr>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îṥ1íďé">
                <a:extLst>
                  <a:ext uri="{FF2B5EF4-FFF2-40B4-BE49-F238E27FC236}">
                    <a16:creationId xmlns="" xmlns:a16="http://schemas.microsoft.com/office/drawing/2014/main" id="{0006CED5-F3DB-45A1-A318-997335147583}"/>
                  </a:ext>
                </a:extLst>
              </p:cNvPr>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îṧ1îḍé">
                <a:extLst>
                  <a:ext uri="{FF2B5EF4-FFF2-40B4-BE49-F238E27FC236}">
                    <a16:creationId xmlns="" xmlns:a16="http://schemas.microsoft.com/office/drawing/2014/main" id="{D6186A6A-56EF-4D70-A915-F3D9CEAB9E80}"/>
                  </a:ext>
                </a:extLst>
              </p:cNvPr>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išḷïdé">
                <a:extLst>
                  <a:ext uri="{FF2B5EF4-FFF2-40B4-BE49-F238E27FC236}">
                    <a16:creationId xmlns="" xmlns:a16="http://schemas.microsoft.com/office/drawing/2014/main" id="{FF25F70A-5212-4A31-8830-5C9275F22754}"/>
                  </a:ext>
                </a:extLst>
              </p:cNvPr>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íṩlîḋe">
                <a:extLst>
                  <a:ext uri="{FF2B5EF4-FFF2-40B4-BE49-F238E27FC236}">
                    <a16:creationId xmlns="" xmlns:a16="http://schemas.microsoft.com/office/drawing/2014/main" id="{0BE822D5-F5CB-4C48-A279-F1CBC7BE8D19}"/>
                  </a:ext>
                </a:extLst>
              </p:cNvPr>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is1îḍé">
                <a:extLst>
                  <a:ext uri="{FF2B5EF4-FFF2-40B4-BE49-F238E27FC236}">
                    <a16:creationId xmlns="" xmlns:a16="http://schemas.microsoft.com/office/drawing/2014/main" id="{04B7BA31-198F-4BF0-AACE-31645F78A5B6}"/>
                  </a:ext>
                </a:extLst>
              </p:cNvPr>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ïṩ1îḑé">
                <a:extLst>
                  <a:ext uri="{FF2B5EF4-FFF2-40B4-BE49-F238E27FC236}">
                    <a16:creationId xmlns="" xmlns:a16="http://schemas.microsoft.com/office/drawing/2014/main" id="{711BFC4F-35AB-43EF-87AB-AF095E1A64CD}"/>
                  </a:ext>
                </a:extLst>
              </p:cNvPr>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íślíḓè">
                <a:extLst>
                  <a:ext uri="{FF2B5EF4-FFF2-40B4-BE49-F238E27FC236}">
                    <a16:creationId xmlns="" xmlns:a16="http://schemas.microsoft.com/office/drawing/2014/main" id="{010ACAEB-5ED9-4E3F-A61E-DBCC35984FE2}"/>
                  </a:ext>
                </a:extLst>
              </p:cNvPr>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iŝḻïḑé">
                <a:extLst>
                  <a:ext uri="{FF2B5EF4-FFF2-40B4-BE49-F238E27FC236}">
                    <a16:creationId xmlns="" xmlns:a16="http://schemas.microsoft.com/office/drawing/2014/main" id="{460A8B4E-5AC8-489A-91C3-066359B03ECA}"/>
                  </a:ext>
                </a:extLst>
              </p:cNvPr>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íṧ1íḑé">
                <a:extLst>
                  <a:ext uri="{FF2B5EF4-FFF2-40B4-BE49-F238E27FC236}">
                    <a16:creationId xmlns="" xmlns:a16="http://schemas.microsoft.com/office/drawing/2014/main" id="{016386C1-CE9D-4C4E-AF5D-9B9148297962}"/>
                  </a:ext>
                </a:extLst>
              </p:cNvPr>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isľïḋê">
                <a:extLst>
                  <a:ext uri="{FF2B5EF4-FFF2-40B4-BE49-F238E27FC236}">
                    <a16:creationId xmlns="" xmlns:a16="http://schemas.microsoft.com/office/drawing/2014/main" id="{0186C9E7-E840-45D6-9373-C9A624C498B7}"/>
                  </a:ext>
                </a:extLst>
              </p:cNvPr>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îSľíďe">
                <a:extLst>
                  <a:ext uri="{FF2B5EF4-FFF2-40B4-BE49-F238E27FC236}">
                    <a16:creationId xmlns="" xmlns:a16="http://schemas.microsoft.com/office/drawing/2014/main" id="{B9148317-955A-4C49-85C5-05CAD84F0910}"/>
                  </a:ext>
                </a:extLst>
              </p:cNvPr>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îṣliḍê">
                <a:extLst>
                  <a:ext uri="{FF2B5EF4-FFF2-40B4-BE49-F238E27FC236}">
                    <a16:creationId xmlns="" xmlns:a16="http://schemas.microsoft.com/office/drawing/2014/main" id="{0C18B987-8EF6-4EDB-B917-F2F39F042BED}"/>
                  </a:ext>
                </a:extLst>
              </p:cNvPr>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ísļiḍè">
                <a:extLst>
                  <a:ext uri="{FF2B5EF4-FFF2-40B4-BE49-F238E27FC236}">
                    <a16:creationId xmlns="" xmlns:a16="http://schemas.microsoft.com/office/drawing/2014/main" id="{CCD555A0-F670-40A7-8EF0-8BD2B9959BCD}"/>
                  </a:ext>
                </a:extLst>
              </p:cNvPr>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iśļídé">
                <a:extLst>
                  <a:ext uri="{FF2B5EF4-FFF2-40B4-BE49-F238E27FC236}">
                    <a16:creationId xmlns="" xmlns:a16="http://schemas.microsoft.com/office/drawing/2014/main" id="{BC1D13EB-B4A7-4ACD-B1AE-23632DAEFFAE}"/>
                  </a:ext>
                </a:extLst>
              </p:cNvPr>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îṡḻîḍé">
                <a:extLst>
                  <a:ext uri="{FF2B5EF4-FFF2-40B4-BE49-F238E27FC236}">
                    <a16:creationId xmlns="" xmlns:a16="http://schemas.microsoft.com/office/drawing/2014/main" id="{92AFEDFD-F943-4655-9D0A-1DCCD804508A}"/>
                  </a:ext>
                </a:extLst>
              </p:cNvPr>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íṩ1íḓé">
                <a:extLst>
                  <a:ext uri="{FF2B5EF4-FFF2-40B4-BE49-F238E27FC236}">
                    <a16:creationId xmlns="" xmlns:a16="http://schemas.microsoft.com/office/drawing/2014/main" id="{15BC52AB-C24B-4978-BDA1-55E38C5369F6}"/>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ïṧḻïḋê">
                <a:extLst>
                  <a:ext uri="{FF2B5EF4-FFF2-40B4-BE49-F238E27FC236}">
                    <a16:creationId xmlns="" xmlns:a16="http://schemas.microsoft.com/office/drawing/2014/main" id="{023C3B7D-7292-4F02-9936-B4653655F34E}"/>
                  </a:ext>
                </a:extLst>
              </p:cNvPr>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íṡľíďè">
                <a:extLst>
                  <a:ext uri="{FF2B5EF4-FFF2-40B4-BE49-F238E27FC236}">
                    <a16:creationId xmlns="" xmlns:a16="http://schemas.microsoft.com/office/drawing/2014/main" id="{F44EDF34-6DBF-4384-9720-8795DA54762E}"/>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ïSļïďê">
                <a:extLst>
                  <a:ext uri="{FF2B5EF4-FFF2-40B4-BE49-F238E27FC236}">
                    <a16:creationId xmlns="" xmlns:a16="http://schemas.microsoft.com/office/drawing/2014/main" id="{3D27CBA5-9BE9-4AD3-B055-99083633422E}"/>
                  </a:ext>
                </a:extLst>
              </p:cNvPr>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ís1ïḓè">
                <a:extLst>
                  <a:ext uri="{FF2B5EF4-FFF2-40B4-BE49-F238E27FC236}">
                    <a16:creationId xmlns="" xmlns:a16="http://schemas.microsoft.com/office/drawing/2014/main" id="{622AD519-EEB0-4D89-93A2-0D2089FD7E46}"/>
                  </a:ext>
                </a:extLst>
              </p:cNvPr>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iS1îďê">
                <a:extLst>
                  <a:ext uri="{FF2B5EF4-FFF2-40B4-BE49-F238E27FC236}">
                    <a16:creationId xmlns="" xmlns:a16="http://schemas.microsoft.com/office/drawing/2014/main" id="{2F92A0C8-A0BD-461D-9D48-BD47C4734B2E}"/>
                  </a:ext>
                </a:extLst>
              </p:cNvPr>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ïšľïdé">
                <a:extLst>
                  <a:ext uri="{FF2B5EF4-FFF2-40B4-BE49-F238E27FC236}">
                    <a16:creationId xmlns="" xmlns:a16="http://schemas.microsoft.com/office/drawing/2014/main" id="{82C970A9-30DA-434F-BD8D-F015082CD695}"/>
                  </a:ext>
                </a:extLst>
              </p:cNvPr>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îs1îdé">
                <a:extLst>
                  <a:ext uri="{FF2B5EF4-FFF2-40B4-BE49-F238E27FC236}">
                    <a16:creationId xmlns="" xmlns:a16="http://schemas.microsoft.com/office/drawing/2014/main" id="{EA1739C6-6666-44F1-90CA-72B6D00B20DD}"/>
                  </a:ext>
                </a:extLst>
              </p:cNvPr>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iśľîḑè">
                <a:extLst>
                  <a:ext uri="{FF2B5EF4-FFF2-40B4-BE49-F238E27FC236}">
                    <a16:creationId xmlns="" xmlns:a16="http://schemas.microsoft.com/office/drawing/2014/main" id="{2B6389E5-0DE0-4E31-9333-7085FB184634}"/>
                  </a:ext>
                </a:extLst>
              </p:cNvPr>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ïṡļidé">
                <a:extLst>
                  <a:ext uri="{FF2B5EF4-FFF2-40B4-BE49-F238E27FC236}">
                    <a16:creationId xmlns="" xmlns:a16="http://schemas.microsoft.com/office/drawing/2014/main" id="{43D68A9D-149B-4008-AD0B-DC594477530D}"/>
                  </a:ext>
                </a:extLst>
              </p:cNvPr>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îš1íďe">
                <a:extLst>
                  <a:ext uri="{FF2B5EF4-FFF2-40B4-BE49-F238E27FC236}">
                    <a16:creationId xmlns="" xmlns:a16="http://schemas.microsoft.com/office/drawing/2014/main" id="{8F734F1C-9509-40C2-BBE4-3B2C6C1770C3}"/>
                  </a:ext>
                </a:extLst>
              </p:cNvPr>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ïŝļíḍe">
                <a:extLst>
                  <a:ext uri="{FF2B5EF4-FFF2-40B4-BE49-F238E27FC236}">
                    <a16:creationId xmlns="" xmlns:a16="http://schemas.microsoft.com/office/drawing/2014/main" id="{6DAC8184-D926-4BAA-96A5-66E02F7CC08D}"/>
                  </a:ext>
                </a:extLst>
              </p:cNvPr>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ïşḻïḋê">
                <a:extLst>
                  <a:ext uri="{FF2B5EF4-FFF2-40B4-BE49-F238E27FC236}">
                    <a16:creationId xmlns="" xmlns:a16="http://schemas.microsoft.com/office/drawing/2014/main" id="{857396F4-9ABA-47DE-AB8B-584A4DE0BBA9}"/>
                  </a:ext>
                </a:extLst>
              </p:cNvPr>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ïŝ1íḓè">
                <a:extLst>
                  <a:ext uri="{FF2B5EF4-FFF2-40B4-BE49-F238E27FC236}">
                    <a16:creationId xmlns="" xmlns:a16="http://schemas.microsoft.com/office/drawing/2014/main" id="{C3646112-BC7E-4B0F-B34B-3EDB103A10C9}"/>
                  </a:ext>
                </a:extLst>
              </p:cNvPr>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iṩľîḑè">
                <a:extLst>
                  <a:ext uri="{FF2B5EF4-FFF2-40B4-BE49-F238E27FC236}">
                    <a16:creationId xmlns="" xmlns:a16="http://schemas.microsoft.com/office/drawing/2014/main" id="{9168D1E7-5A4B-46DA-B3D5-E46DB0C3BC94}"/>
                  </a:ext>
                </a:extLst>
              </p:cNvPr>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íŝḷïḋè">
                <a:extLst>
                  <a:ext uri="{FF2B5EF4-FFF2-40B4-BE49-F238E27FC236}">
                    <a16:creationId xmlns="" xmlns:a16="http://schemas.microsoft.com/office/drawing/2014/main" id="{1F129C9E-9D10-4254-96AF-58CAC85FB61A}"/>
                  </a:ext>
                </a:extLst>
              </p:cNvPr>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î$lïḓè">
                <a:extLst>
                  <a:ext uri="{FF2B5EF4-FFF2-40B4-BE49-F238E27FC236}">
                    <a16:creationId xmlns="" xmlns:a16="http://schemas.microsoft.com/office/drawing/2014/main" id="{D41CA593-35D6-4D0C-9DEE-40F998640C94}"/>
                  </a:ext>
                </a:extLst>
              </p:cNvPr>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iŝḻíḑé">
                <a:extLst>
                  <a:ext uri="{FF2B5EF4-FFF2-40B4-BE49-F238E27FC236}">
                    <a16:creationId xmlns="" xmlns:a16="http://schemas.microsoft.com/office/drawing/2014/main" id="{8DA25E64-C588-4CC3-9B5F-DE07E3005272}"/>
                  </a:ext>
                </a:extLst>
              </p:cNvPr>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îs1ïdè">
                <a:extLst>
                  <a:ext uri="{FF2B5EF4-FFF2-40B4-BE49-F238E27FC236}">
                    <a16:creationId xmlns="" xmlns:a16="http://schemas.microsoft.com/office/drawing/2014/main" id="{580366FD-D326-4A63-A684-8F6A3E2B6A03}"/>
                  </a:ext>
                </a:extLst>
              </p:cNvPr>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îś1îḍè">
                <a:extLst>
                  <a:ext uri="{FF2B5EF4-FFF2-40B4-BE49-F238E27FC236}">
                    <a16:creationId xmlns="" xmlns:a16="http://schemas.microsoft.com/office/drawing/2014/main" id="{0F84A345-ED5C-437C-A433-5CC8D7F34C5C}"/>
                  </a:ext>
                </a:extLst>
              </p:cNvPr>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î$1idé">
                <a:extLst>
                  <a:ext uri="{FF2B5EF4-FFF2-40B4-BE49-F238E27FC236}">
                    <a16:creationId xmlns="" xmlns:a16="http://schemas.microsoft.com/office/drawing/2014/main" id="{77DA5147-7E13-4B36-8374-D0980E564A49}"/>
                  </a:ext>
                </a:extLst>
              </p:cNvPr>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ísḷîḋe">
                <a:extLst>
                  <a:ext uri="{FF2B5EF4-FFF2-40B4-BE49-F238E27FC236}">
                    <a16:creationId xmlns="" xmlns:a16="http://schemas.microsoft.com/office/drawing/2014/main" id="{679D2957-6E84-4AA0-AC84-1EFBA75D1542}"/>
                  </a:ext>
                </a:extLst>
              </p:cNvPr>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îšḻîḋe">
                <a:extLst>
                  <a:ext uri="{FF2B5EF4-FFF2-40B4-BE49-F238E27FC236}">
                    <a16:creationId xmlns="" xmlns:a16="http://schemas.microsoft.com/office/drawing/2014/main" id="{CC8011F0-7396-4859-9115-A288D5313C27}"/>
                  </a:ext>
                </a:extLst>
              </p:cNvPr>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îŝḻïdé">
                <a:extLst>
                  <a:ext uri="{FF2B5EF4-FFF2-40B4-BE49-F238E27FC236}">
                    <a16:creationId xmlns="" xmlns:a16="http://schemas.microsoft.com/office/drawing/2014/main" id="{5B10BC0B-1803-4503-9471-87E078B115CF}"/>
                  </a:ext>
                </a:extLst>
              </p:cNvPr>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íṥļíḍê">
                <a:extLst>
                  <a:ext uri="{FF2B5EF4-FFF2-40B4-BE49-F238E27FC236}">
                    <a16:creationId xmlns="" xmlns:a16="http://schemas.microsoft.com/office/drawing/2014/main" id="{8862719E-D82C-4727-8BC9-673F88E0D5D7}"/>
                  </a:ext>
                </a:extLst>
              </p:cNvPr>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iSḷïḍé">
                <a:extLst>
                  <a:ext uri="{FF2B5EF4-FFF2-40B4-BE49-F238E27FC236}">
                    <a16:creationId xmlns="" xmlns:a16="http://schemas.microsoft.com/office/drawing/2014/main" id="{735CBDB3-B6C1-4EC3-9EC4-DF6898D11F78}"/>
                  </a:ext>
                </a:extLst>
              </p:cNvPr>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ísļiďè">
                <a:extLst>
                  <a:ext uri="{FF2B5EF4-FFF2-40B4-BE49-F238E27FC236}">
                    <a16:creationId xmlns="" xmlns:a16="http://schemas.microsoft.com/office/drawing/2014/main" id="{C7A4BFCD-E433-41FD-9E2C-FFB55FC50959}"/>
                  </a:ext>
                </a:extLst>
              </p:cNvPr>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ïşḻïḋe">
                <a:extLst>
                  <a:ext uri="{FF2B5EF4-FFF2-40B4-BE49-F238E27FC236}">
                    <a16:creationId xmlns="" xmlns:a16="http://schemas.microsoft.com/office/drawing/2014/main" id="{04EDA06C-361B-4259-9560-01ABBAB81788}"/>
                  </a:ext>
                </a:extLst>
              </p:cNvPr>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îš1ïdé">
                <a:extLst>
                  <a:ext uri="{FF2B5EF4-FFF2-40B4-BE49-F238E27FC236}">
                    <a16:creationId xmlns="" xmlns:a16="http://schemas.microsoft.com/office/drawing/2014/main" id="{8FE23CDC-D057-4C0C-AE88-503B809C1A8D}"/>
                  </a:ext>
                </a:extLst>
              </p:cNvPr>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îŝ1îḑè">
                <a:extLst>
                  <a:ext uri="{FF2B5EF4-FFF2-40B4-BE49-F238E27FC236}">
                    <a16:creationId xmlns="" xmlns:a16="http://schemas.microsoft.com/office/drawing/2014/main" id="{D101FB59-5822-4354-9029-3F500720CB7C}"/>
                  </a:ext>
                </a:extLst>
              </p:cNvPr>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iSḷïḍe">
                <a:extLst>
                  <a:ext uri="{FF2B5EF4-FFF2-40B4-BE49-F238E27FC236}">
                    <a16:creationId xmlns="" xmlns:a16="http://schemas.microsoft.com/office/drawing/2014/main" id="{54661CC8-E2BD-4BFE-8792-1489902753BC}"/>
                  </a:ext>
                </a:extLst>
              </p:cNvPr>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íṧļíḍe">
                <a:extLst>
                  <a:ext uri="{FF2B5EF4-FFF2-40B4-BE49-F238E27FC236}">
                    <a16:creationId xmlns="" xmlns:a16="http://schemas.microsoft.com/office/drawing/2014/main" id="{C02A104A-9FA0-4A0F-AAA1-2686D1745B3F}"/>
                  </a:ext>
                </a:extLst>
              </p:cNvPr>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íṩḷíde">
                <a:extLst>
                  <a:ext uri="{FF2B5EF4-FFF2-40B4-BE49-F238E27FC236}">
                    <a16:creationId xmlns="" xmlns:a16="http://schemas.microsoft.com/office/drawing/2014/main" id="{E7CAF4A2-9E63-4CCE-B27C-B5758E1F81AA}"/>
                  </a:ext>
                </a:extLst>
              </p:cNvPr>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îṡlíḓè">
                <a:extLst>
                  <a:ext uri="{FF2B5EF4-FFF2-40B4-BE49-F238E27FC236}">
                    <a16:creationId xmlns="" xmlns:a16="http://schemas.microsoft.com/office/drawing/2014/main" id="{12A478C3-6E73-4876-9C8A-18CEBABB8E40}"/>
                  </a:ext>
                </a:extLst>
              </p:cNvPr>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ï$1iḋé">
                <a:extLst>
                  <a:ext uri="{FF2B5EF4-FFF2-40B4-BE49-F238E27FC236}">
                    <a16:creationId xmlns="" xmlns:a16="http://schemas.microsoft.com/office/drawing/2014/main" id="{825EAEAF-B227-4259-AD29-1A504C842D7D}"/>
                  </a:ext>
                </a:extLst>
              </p:cNvPr>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îŝľiďê">
                <a:extLst>
                  <a:ext uri="{FF2B5EF4-FFF2-40B4-BE49-F238E27FC236}">
                    <a16:creationId xmlns="" xmlns:a16="http://schemas.microsoft.com/office/drawing/2014/main" id="{F404CFC5-A730-489E-A94B-E611ED5EDCD1}"/>
                  </a:ext>
                </a:extLst>
              </p:cNvPr>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îSļïḑé">
                <a:extLst>
                  <a:ext uri="{FF2B5EF4-FFF2-40B4-BE49-F238E27FC236}">
                    <a16:creationId xmlns="" xmlns:a16="http://schemas.microsoft.com/office/drawing/2014/main" id="{47B74EA9-A6B1-4B08-914A-2718F9B4F5CA}"/>
                  </a:ext>
                </a:extLst>
              </p:cNvPr>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î$ľïḑé">
                <a:extLst>
                  <a:ext uri="{FF2B5EF4-FFF2-40B4-BE49-F238E27FC236}">
                    <a16:creationId xmlns="" xmlns:a16="http://schemas.microsoft.com/office/drawing/2014/main" id="{09BC90DE-5DE1-4249-A082-F9A097B1164C}"/>
                  </a:ext>
                </a:extLst>
              </p:cNvPr>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ïsḷïďè">
                <a:extLst>
                  <a:ext uri="{FF2B5EF4-FFF2-40B4-BE49-F238E27FC236}">
                    <a16:creationId xmlns="" xmlns:a16="http://schemas.microsoft.com/office/drawing/2014/main" id="{631FBE54-A684-472B-B017-0B616CC3A7C6}"/>
                  </a:ext>
                </a:extLst>
              </p:cNvPr>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iṧlíďe">
                <a:extLst>
                  <a:ext uri="{FF2B5EF4-FFF2-40B4-BE49-F238E27FC236}">
                    <a16:creationId xmlns="" xmlns:a16="http://schemas.microsoft.com/office/drawing/2014/main" id="{053A4848-AAFB-4CE4-965E-6A7EDF9F21FB}"/>
                  </a:ext>
                </a:extLst>
              </p:cNvPr>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iśļïďé">
                <a:extLst>
                  <a:ext uri="{FF2B5EF4-FFF2-40B4-BE49-F238E27FC236}">
                    <a16:creationId xmlns="" xmlns:a16="http://schemas.microsoft.com/office/drawing/2014/main" id="{A063189C-6659-4CD5-BDD2-89392B0ED91E}"/>
                  </a:ext>
                </a:extLst>
              </p:cNvPr>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îśľïḓê">
                <a:extLst>
                  <a:ext uri="{FF2B5EF4-FFF2-40B4-BE49-F238E27FC236}">
                    <a16:creationId xmlns="" xmlns:a16="http://schemas.microsoft.com/office/drawing/2014/main" id="{3E0C5FAC-D028-4193-929A-9EB9E04D1457}"/>
                  </a:ext>
                </a:extLst>
              </p:cNvPr>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îšḷïḑé">
                <a:extLst>
                  <a:ext uri="{FF2B5EF4-FFF2-40B4-BE49-F238E27FC236}">
                    <a16:creationId xmlns="" xmlns:a16="http://schemas.microsoft.com/office/drawing/2014/main" id="{09091313-B4A7-43DB-80BC-83488B61FAD7}"/>
                  </a:ext>
                </a:extLst>
              </p:cNvPr>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işḷîde">
                <a:extLst>
                  <a:ext uri="{FF2B5EF4-FFF2-40B4-BE49-F238E27FC236}">
                    <a16:creationId xmlns="" xmlns:a16="http://schemas.microsoft.com/office/drawing/2014/main" id="{4E8F8156-FED2-45EE-9BB1-81251F81B5D8}"/>
                  </a:ext>
                </a:extLst>
              </p:cNvPr>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ïṥḷiďe">
                <a:extLst>
                  <a:ext uri="{FF2B5EF4-FFF2-40B4-BE49-F238E27FC236}">
                    <a16:creationId xmlns="" xmlns:a16="http://schemas.microsoft.com/office/drawing/2014/main" id="{0CEF7C57-34EA-4F1B-B04B-F0BCCC4B823F}"/>
                  </a:ext>
                </a:extLst>
              </p:cNvPr>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îṩ1íḓè">
                <a:extLst>
                  <a:ext uri="{FF2B5EF4-FFF2-40B4-BE49-F238E27FC236}">
                    <a16:creationId xmlns="" xmlns:a16="http://schemas.microsoft.com/office/drawing/2014/main" id="{631C67BE-2663-44AF-A455-0E3331E8D40A}"/>
                  </a:ext>
                </a:extLst>
              </p:cNvPr>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ïṧľîḋè">
                <a:extLst>
                  <a:ext uri="{FF2B5EF4-FFF2-40B4-BE49-F238E27FC236}">
                    <a16:creationId xmlns="" xmlns:a16="http://schemas.microsoft.com/office/drawing/2014/main" id="{017F4E17-07CD-491E-AF2A-1F730530F2B1}"/>
                  </a:ext>
                </a:extLst>
              </p:cNvPr>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i$ľîḍe">
                <a:extLst>
                  <a:ext uri="{FF2B5EF4-FFF2-40B4-BE49-F238E27FC236}">
                    <a16:creationId xmlns="" xmlns:a16="http://schemas.microsoft.com/office/drawing/2014/main" id="{0C6B37F5-F4F0-4C8C-B36F-BADC71201154}"/>
                  </a:ext>
                </a:extLst>
              </p:cNvPr>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îṩ1îḋe">
                <a:extLst>
                  <a:ext uri="{FF2B5EF4-FFF2-40B4-BE49-F238E27FC236}">
                    <a16:creationId xmlns="" xmlns:a16="http://schemas.microsoft.com/office/drawing/2014/main" id="{18E36D92-DD85-452F-BAE8-73AA49657923}"/>
                  </a:ext>
                </a:extLst>
              </p:cNvPr>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íṥlíďè">
                <a:extLst>
                  <a:ext uri="{FF2B5EF4-FFF2-40B4-BE49-F238E27FC236}">
                    <a16:creationId xmlns="" xmlns:a16="http://schemas.microsoft.com/office/drawing/2014/main" id="{3F8CF209-80C9-41D3-BA28-E3DD1F024467}"/>
                  </a:ext>
                </a:extLst>
              </p:cNvPr>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iṣlíḋè">
                <a:extLst>
                  <a:ext uri="{FF2B5EF4-FFF2-40B4-BE49-F238E27FC236}">
                    <a16:creationId xmlns="" xmlns:a16="http://schemas.microsoft.com/office/drawing/2014/main" id="{465CCE35-97D3-43D5-BB59-1500B7A6561B}"/>
                  </a:ext>
                </a:extLst>
              </p:cNvPr>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ï$líḓê">
                <a:extLst>
                  <a:ext uri="{FF2B5EF4-FFF2-40B4-BE49-F238E27FC236}">
                    <a16:creationId xmlns="" xmlns:a16="http://schemas.microsoft.com/office/drawing/2014/main" id="{494566C2-0316-4B07-A30D-339738CE6564}"/>
                  </a:ext>
                </a:extLst>
              </p:cNvPr>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iśḷíḍê">
                <a:extLst>
                  <a:ext uri="{FF2B5EF4-FFF2-40B4-BE49-F238E27FC236}">
                    <a16:creationId xmlns="" xmlns:a16="http://schemas.microsoft.com/office/drawing/2014/main" id="{E39119CC-1009-4825-BD63-D2BEBC8C5350}"/>
                  </a:ext>
                </a:extLst>
              </p:cNvPr>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ï$1îḑé">
                <a:extLst>
                  <a:ext uri="{FF2B5EF4-FFF2-40B4-BE49-F238E27FC236}">
                    <a16:creationId xmlns="" xmlns:a16="http://schemas.microsoft.com/office/drawing/2014/main" id="{39149766-450B-48E6-8D08-49440AAA9099}"/>
                  </a:ext>
                </a:extLst>
              </p:cNvPr>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0" name="išliďe">
                <a:extLst>
                  <a:ext uri="{FF2B5EF4-FFF2-40B4-BE49-F238E27FC236}">
                    <a16:creationId xmlns="" xmlns:a16="http://schemas.microsoft.com/office/drawing/2014/main" id="{CE13204F-360F-40EC-AA18-9806BAE3A969}"/>
                  </a:ext>
                </a:extLst>
              </p:cNvPr>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ṥḷiḓé">
                <a:extLst>
                  <a:ext uri="{FF2B5EF4-FFF2-40B4-BE49-F238E27FC236}">
                    <a16:creationId xmlns="" xmlns:a16="http://schemas.microsoft.com/office/drawing/2014/main" id="{ED37E067-A338-447D-B605-B6732EA9BEF0}"/>
                  </a:ext>
                </a:extLst>
              </p:cNvPr>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ïṧḻiḓè">
                <a:extLst>
                  <a:ext uri="{FF2B5EF4-FFF2-40B4-BE49-F238E27FC236}">
                    <a16:creationId xmlns="" xmlns:a16="http://schemas.microsoft.com/office/drawing/2014/main" id="{560CE630-321D-4D10-8FE8-1AE91CA3DD74}"/>
                  </a:ext>
                </a:extLst>
              </p:cNvPr>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ïsļíḑê">
                <a:extLst>
                  <a:ext uri="{FF2B5EF4-FFF2-40B4-BE49-F238E27FC236}">
                    <a16:creationId xmlns="" xmlns:a16="http://schemas.microsoft.com/office/drawing/2014/main" id="{075DA784-71A3-4607-9B3E-66E3457AAB9B}"/>
                  </a:ext>
                </a:extLst>
              </p:cNvPr>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iş1íḑê">
                <a:extLst>
                  <a:ext uri="{FF2B5EF4-FFF2-40B4-BE49-F238E27FC236}">
                    <a16:creationId xmlns="" xmlns:a16="http://schemas.microsoft.com/office/drawing/2014/main" id="{80CACF6B-948C-48F7-B3CC-4CD8D71A6F30}"/>
                  </a:ext>
                </a:extLst>
              </p:cNvPr>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íṡḻïḋè">
                <a:extLst>
                  <a:ext uri="{FF2B5EF4-FFF2-40B4-BE49-F238E27FC236}">
                    <a16:creationId xmlns="" xmlns:a16="http://schemas.microsoft.com/office/drawing/2014/main" id="{1041709A-8749-47F1-9E97-4F182D537219}"/>
                  </a:ext>
                </a:extLst>
              </p:cNvPr>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išliḋè">
                <a:extLst>
                  <a:ext uri="{FF2B5EF4-FFF2-40B4-BE49-F238E27FC236}">
                    <a16:creationId xmlns="" xmlns:a16="http://schemas.microsoft.com/office/drawing/2014/main" id="{095B9560-2960-46F8-8543-F504164918C6}"/>
                  </a:ext>
                </a:extLst>
              </p:cNvPr>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i$ļiḑé">
                <a:extLst>
                  <a:ext uri="{FF2B5EF4-FFF2-40B4-BE49-F238E27FC236}">
                    <a16:creationId xmlns="" xmlns:a16="http://schemas.microsoft.com/office/drawing/2014/main" id="{E9D38169-8623-4DC6-AFE3-1761CD9947A7}"/>
                  </a:ext>
                </a:extLst>
              </p:cNvPr>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ïṣľïḓè">
                <a:extLst>
                  <a:ext uri="{FF2B5EF4-FFF2-40B4-BE49-F238E27FC236}">
                    <a16:creationId xmlns="" xmlns:a16="http://schemas.microsoft.com/office/drawing/2014/main" id="{D7E3B8FB-F25B-47A1-BE80-3D8307C5F93C}"/>
                  </a:ext>
                </a:extLst>
              </p:cNvPr>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ïṧľíḓê">
                <a:extLst>
                  <a:ext uri="{FF2B5EF4-FFF2-40B4-BE49-F238E27FC236}">
                    <a16:creationId xmlns="" xmlns:a16="http://schemas.microsoft.com/office/drawing/2014/main" id="{59D32B57-2C4B-43FF-9879-A5CD38366803}"/>
                  </a:ext>
                </a:extLst>
              </p:cNvPr>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iṧḻïḓè">
                <a:extLst>
                  <a:ext uri="{FF2B5EF4-FFF2-40B4-BE49-F238E27FC236}">
                    <a16:creationId xmlns="" xmlns:a16="http://schemas.microsoft.com/office/drawing/2014/main" id="{DB1DD9A6-B7D6-46EA-956A-E6AFD1FAED34}"/>
                  </a:ext>
                </a:extLst>
              </p:cNvPr>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î$ļîdê">
                <a:extLst>
                  <a:ext uri="{FF2B5EF4-FFF2-40B4-BE49-F238E27FC236}">
                    <a16:creationId xmlns="" xmlns:a16="http://schemas.microsoft.com/office/drawing/2014/main" id="{67631E86-2983-4C18-8706-E9EC4683D46F}"/>
                  </a:ext>
                </a:extLst>
              </p:cNvPr>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iṧḻíḋè">
                <a:extLst>
                  <a:ext uri="{FF2B5EF4-FFF2-40B4-BE49-F238E27FC236}">
                    <a16:creationId xmlns="" xmlns:a16="http://schemas.microsoft.com/office/drawing/2014/main" id="{AD0259F5-E2DE-4B0A-AD59-40CB5FE29B57}"/>
                  </a:ext>
                </a:extLst>
              </p:cNvPr>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íSľíḍê">
                <a:extLst>
                  <a:ext uri="{FF2B5EF4-FFF2-40B4-BE49-F238E27FC236}">
                    <a16:creationId xmlns="" xmlns:a16="http://schemas.microsoft.com/office/drawing/2014/main" id="{A6A5F80C-BFEF-4223-A2D6-911A8A64BB8E}"/>
                  </a:ext>
                </a:extLst>
              </p:cNvPr>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íṩļíďè">
                <a:extLst>
                  <a:ext uri="{FF2B5EF4-FFF2-40B4-BE49-F238E27FC236}">
                    <a16:creationId xmlns="" xmlns:a16="http://schemas.microsoft.com/office/drawing/2014/main" id="{AB708475-3076-425C-BB9F-28CC678CBCD0}"/>
                  </a:ext>
                </a:extLst>
              </p:cNvPr>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ïṧ1ídè">
                <a:extLst>
                  <a:ext uri="{FF2B5EF4-FFF2-40B4-BE49-F238E27FC236}">
                    <a16:creationId xmlns="" xmlns:a16="http://schemas.microsoft.com/office/drawing/2014/main" id="{3F6624AB-1D31-40ED-9F78-23B3CFF21048}"/>
                  </a:ext>
                </a:extLst>
              </p:cNvPr>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íSľiḑè">
                <a:extLst>
                  <a:ext uri="{FF2B5EF4-FFF2-40B4-BE49-F238E27FC236}">
                    <a16:creationId xmlns="" xmlns:a16="http://schemas.microsoft.com/office/drawing/2014/main" id="{1E1E5B47-D3C5-4279-A2D4-2E67169CB6C4}"/>
                  </a:ext>
                </a:extLst>
              </p:cNvPr>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i$ļíḓe">
                <a:extLst>
                  <a:ext uri="{FF2B5EF4-FFF2-40B4-BE49-F238E27FC236}">
                    <a16:creationId xmlns="" xmlns:a16="http://schemas.microsoft.com/office/drawing/2014/main" id="{DC72502A-9261-42C7-9C5C-B7930167E349}"/>
                  </a:ext>
                </a:extLst>
              </p:cNvPr>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îṥļiďé">
                <a:extLst>
                  <a:ext uri="{FF2B5EF4-FFF2-40B4-BE49-F238E27FC236}">
                    <a16:creationId xmlns="" xmlns:a16="http://schemas.microsoft.com/office/drawing/2014/main" id="{94B6D4B3-1DFD-4774-868C-269CE740E960}"/>
                  </a:ext>
                </a:extLst>
              </p:cNvPr>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íṣľïḑè">
                <a:extLst>
                  <a:ext uri="{FF2B5EF4-FFF2-40B4-BE49-F238E27FC236}">
                    <a16:creationId xmlns="" xmlns:a16="http://schemas.microsoft.com/office/drawing/2014/main" id="{82990EAF-F3E6-47D1-BFD5-54FEB869FB98}"/>
                  </a:ext>
                </a:extLst>
              </p:cNvPr>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ïsľiḓè">
                <a:extLst>
                  <a:ext uri="{FF2B5EF4-FFF2-40B4-BE49-F238E27FC236}">
                    <a16:creationId xmlns="" xmlns:a16="http://schemas.microsoft.com/office/drawing/2014/main" id="{B4C56F99-56FF-4B48-9150-A9EF7D6840DF}"/>
                  </a:ext>
                </a:extLst>
              </p:cNvPr>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1" name="ïŝḷíde">
                <a:extLst>
                  <a:ext uri="{FF2B5EF4-FFF2-40B4-BE49-F238E27FC236}">
                    <a16:creationId xmlns="" xmlns:a16="http://schemas.microsoft.com/office/drawing/2014/main" id="{9E72E67A-2EF1-4646-A85A-042AE95E4123}"/>
                  </a:ext>
                </a:extLst>
              </p:cNvPr>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2" name="ï$ľiḋe">
                <a:extLst>
                  <a:ext uri="{FF2B5EF4-FFF2-40B4-BE49-F238E27FC236}">
                    <a16:creationId xmlns="" xmlns:a16="http://schemas.microsoft.com/office/drawing/2014/main" id="{01E0B693-811E-4725-8041-AEEAD35AD7FB}"/>
                  </a:ext>
                </a:extLst>
              </p:cNvPr>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3" name="íSḷîďè">
                <a:extLst>
                  <a:ext uri="{FF2B5EF4-FFF2-40B4-BE49-F238E27FC236}">
                    <a16:creationId xmlns="" xmlns:a16="http://schemas.microsoft.com/office/drawing/2014/main" id="{B7DF5BD3-BF95-450A-A125-A068E1F6B227}"/>
                  </a:ext>
                </a:extLst>
              </p:cNvPr>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4" name="ïšḻíďè">
                <a:extLst>
                  <a:ext uri="{FF2B5EF4-FFF2-40B4-BE49-F238E27FC236}">
                    <a16:creationId xmlns="" xmlns:a16="http://schemas.microsoft.com/office/drawing/2014/main" id="{9091E634-04CD-44B7-95CA-0641AFFA3B62}"/>
                  </a:ext>
                </a:extLst>
              </p:cNvPr>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5" name="iṩľiḋè">
                <a:extLst>
                  <a:ext uri="{FF2B5EF4-FFF2-40B4-BE49-F238E27FC236}">
                    <a16:creationId xmlns="" xmlns:a16="http://schemas.microsoft.com/office/drawing/2014/main" id="{26EE7C54-E90F-4838-90AE-777FF52FAA94}"/>
                  </a:ext>
                </a:extLst>
              </p:cNvPr>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a:extLst>
                  <a:ext uri="{FF2B5EF4-FFF2-40B4-BE49-F238E27FC236}">
                    <a16:creationId xmlns="" xmlns:a16="http://schemas.microsoft.com/office/drawing/2014/main" id="{697933EB-C0ED-42FF-9D9B-6642D0F01A92}"/>
                  </a:ext>
                </a:extLst>
              </p:cNvPr>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7" name="í$ľíḋé">
                <a:extLst>
                  <a:ext uri="{FF2B5EF4-FFF2-40B4-BE49-F238E27FC236}">
                    <a16:creationId xmlns="" xmlns:a16="http://schemas.microsoft.com/office/drawing/2014/main" id="{81D9E5A8-1DC6-4D25-B459-8A7EA74BE94B}"/>
                  </a:ext>
                </a:extLst>
              </p:cNvPr>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8" name="i$ľiḑé">
                <a:extLst>
                  <a:ext uri="{FF2B5EF4-FFF2-40B4-BE49-F238E27FC236}">
                    <a16:creationId xmlns="" xmlns:a16="http://schemas.microsoft.com/office/drawing/2014/main" id="{D1EF9CFE-ED7C-4C13-B992-BD1033649F83}"/>
                  </a:ext>
                </a:extLst>
              </p:cNvPr>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9" name="îśliḋê">
                <a:extLst>
                  <a:ext uri="{FF2B5EF4-FFF2-40B4-BE49-F238E27FC236}">
                    <a16:creationId xmlns="" xmlns:a16="http://schemas.microsoft.com/office/drawing/2014/main" id="{A27C7662-5079-4EB8-A71E-634209E4EC50}"/>
                  </a:ext>
                </a:extLst>
              </p:cNvPr>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0" name="íŝḷiḋé">
                <a:extLst>
                  <a:ext uri="{FF2B5EF4-FFF2-40B4-BE49-F238E27FC236}">
                    <a16:creationId xmlns="" xmlns:a16="http://schemas.microsoft.com/office/drawing/2014/main" id="{02E33EDD-FF04-48DC-A5E2-79676310D8B7}"/>
                  </a:ext>
                </a:extLst>
              </p:cNvPr>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1" name="îṧḻiḋe">
                <a:extLst>
                  <a:ext uri="{FF2B5EF4-FFF2-40B4-BE49-F238E27FC236}">
                    <a16:creationId xmlns="" xmlns:a16="http://schemas.microsoft.com/office/drawing/2014/main" id="{8D6A2491-0987-4650-A69F-988B3F09E0E6}"/>
                  </a:ext>
                </a:extLst>
              </p:cNvPr>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2" name="îSļîḋé">
                <a:extLst>
                  <a:ext uri="{FF2B5EF4-FFF2-40B4-BE49-F238E27FC236}">
                    <a16:creationId xmlns="" xmlns:a16="http://schemas.microsoft.com/office/drawing/2014/main" id="{25EDBC78-ADDF-4811-B719-007CAB34C5C4}"/>
                  </a:ext>
                </a:extLst>
              </p:cNvPr>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3" name="ïṥḷidé">
                <a:extLst>
                  <a:ext uri="{FF2B5EF4-FFF2-40B4-BE49-F238E27FC236}">
                    <a16:creationId xmlns="" xmlns:a16="http://schemas.microsoft.com/office/drawing/2014/main" id="{BD0DC827-77DC-4793-BB06-993BD88D1922}"/>
                  </a:ext>
                </a:extLst>
              </p:cNvPr>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4" name="išḻïḍe">
                <a:extLst>
                  <a:ext uri="{FF2B5EF4-FFF2-40B4-BE49-F238E27FC236}">
                    <a16:creationId xmlns="" xmlns:a16="http://schemas.microsoft.com/office/drawing/2014/main" id="{EA7A36DA-58FF-4817-A7EE-BA5212D6FCD1}"/>
                  </a:ext>
                </a:extLst>
              </p:cNvPr>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5" name="işḻîďê">
                <a:extLst>
                  <a:ext uri="{FF2B5EF4-FFF2-40B4-BE49-F238E27FC236}">
                    <a16:creationId xmlns="" xmlns:a16="http://schemas.microsoft.com/office/drawing/2014/main" id="{FD0C3B0E-BDB8-415A-B240-119DCEBF8C77}"/>
                  </a:ext>
                </a:extLst>
              </p:cNvPr>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6" name="íSḻïḓè">
                <a:extLst>
                  <a:ext uri="{FF2B5EF4-FFF2-40B4-BE49-F238E27FC236}">
                    <a16:creationId xmlns="" xmlns:a16="http://schemas.microsoft.com/office/drawing/2014/main" id="{1529FEBE-21B9-40D2-8481-B5FE748136C2}"/>
                  </a:ext>
                </a:extLst>
              </p:cNvPr>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7" name="ï$1iḑè">
                <a:extLst>
                  <a:ext uri="{FF2B5EF4-FFF2-40B4-BE49-F238E27FC236}">
                    <a16:creationId xmlns="" xmlns:a16="http://schemas.microsoft.com/office/drawing/2014/main" id="{342AA62E-1F77-43A8-B908-21962F7CAD4E}"/>
                  </a:ext>
                </a:extLst>
              </p:cNvPr>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9" name="矩形 8">
            <a:extLst>
              <a:ext uri="{FF2B5EF4-FFF2-40B4-BE49-F238E27FC236}">
                <a16:creationId xmlns="" xmlns:a16="http://schemas.microsoft.com/office/drawing/2014/main" id="{6EFB2B69-F261-46AB-AB8E-6E13F914DE77}"/>
              </a:ext>
            </a:extLst>
          </p:cNvPr>
          <p:cNvSpPr/>
          <p:nvPr/>
        </p:nvSpPr>
        <p:spPr>
          <a:xfrm>
            <a:off x="2244091" y="2429023"/>
            <a:ext cx="7455494" cy="3231654"/>
          </a:xfrm>
          <a:prstGeom prst="rect">
            <a:avLst/>
          </a:prstGeom>
        </p:spPr>
        <p:txBody>
          <a:bodyPr wrap="square">
            <a:spAutoFit/>
          </a:bodyPr>
          <a:lstStyle/>
          <a:p>
            <a:pPr marL="342900" indent="-342900" algn="just">
              <a:spcAft>
                <a:spcPts val="0"/>
              </a:spcAft>
              <a:buFont typeface="Wingdings" panose="05000000000000000000" pitchFamily="2" charset="2"/>
              <a:buChar char="ü"/>
            </a:pPr>
            <a:r>
              <a:rPr lang="zh-CN" altLang="zh-CN" sz="2400" kern="100" dirty="0" smtClean="0">
                <a:latin typeface="+mn-ea"/>
                <a:cs typeface="Times New Roman" panose="02020603050405020304" pitchFamily="18" charset="0"/>
              </a:rPr>
              <a:t>数字</a:t>
            </a:r>
            <a:r>
              <a:rPr lang="zh-CN" altLang="zh-CN" sz="2400" kern="100" dirty="0">
                <a:latin typeface="+mn-ea"/>
                <a:cs typeface="Times New Roman" panose="02020603050405020304" pitchFamily="18" charset="0"/>
              </a:rPr>
              <a:t>多媒体的传播越来越方便快捷。</a:t>
            </a:r>
            <a:endParaRPr lang="en-US" altLang="zh-CN" sz="2400" kern="100" dirty="0">
              <a:latin typeface="+mn-ea"/>
              <a:cs typeface="Times New Roman" panose="02020603050405020304" pitchFamily="18" charset="0"/>
            </a:endParaRPr>
          </a:p>
          <a:p>
            <a:pPr marL="342900" indent="-342900" algn="just">
              <a:spcAft>
                <a:spcPts val="0"/>
              </a:spcAft>
              <a:buFont typeface="Wingdings" panose="05000000000000000000" pitchFamily="2" charset="2"/>
              <a:buChar char="ü"/>
            </a:pPr>
            <a:r>
              <a:rPr lang="zh-CN" altLang="zh-CN" sz="2400" kern="100" dirty="0">
                <a:latin typeface="+mn-ea"/>
                <a:cs typeface="Times New Roman" panose="02020603050405020304" pitchFamily="18" charset="0"/>
              </a:rPr>
              <a:t>迅速兴起的</a:t>
            </a:r>
            <a:r>
              <a:rPr lang="en-US" altLang="zh-CN" sz="2400" kern="100" dirty="0">
                <a:latin typeface="+mn-ea"/>
                <a:cs typeface="Times New Roman" panose="02020603050405020304" pitchFamily="18" charset="0"/>
              </a:rPr>
              <a:t>Internet</a:t>
            </a:r>
            <a:r>
              <a:rPr lang="zh-CN" altLang="zh-CN" sz="2400" kern="100" dirty="0">
                <a:latin typeface="+mn-ea"/>
                <a:cs typeface="Times New Roman" panose="02020603050405020304" pitchFamily="18" charset="0"/>
              </a:rPr>
              <a:t>以</a:t>
            </a:r>
            <a:r>
              <a:rPr lang="zh-CN" altLang="zh-CN" sz="2400" kern="100" dirty="0">
                <a:solidFill>
                  <a:schemeClr val="accent1"/>
                </a:solidFill>
                <a:latin typeface="+mn-ea"/>
                <a:cs typeface="Times New Roman" panose="02020603050405020304" pitchFamily="18" charset="0"/>
              </a:rPr>
              <a:t>电子印刷出版、</a:t>
            </a:r>
            <a:r>
              <a:rPr lang="zh-CN" altLang="zh-CN" sz="2400" kern="100" dirty="0" smtClean="0">
                <a:solidFill>
                  <a:schemeClr val="accent1"/>
                </a:solidFill>
                <a:latin typeface="+mn-ea"/>
                <a:cs typeface="Times New Roman" panose="02020603050405020304" pitchFamily="18" charset="0"/>
              </a:rPr>
              <a:t>电子</a:t>
            </a:r>
            <a:r>
              <a:rPr lang="zh-CN" altLang="en-US" sz="2400" kern="100" dirty="0">
                <a:solidFill>
                  <a:schemeClr val="accent1"/>
                </a:solidFill>
                <a:latin typeface="+mn-ea"/>
                <a:cs typeface="Times New Roman" panose="02020603050405020304" pitchFamily="18" charset="0"/>
              </a:rPr>
              <a:t>广</a:t>
            </a:r>
            <a:r>
              <a:rPr lang="zh-CN" altLang="zh-CN" sz="2400" kern="100" dirty="0" smtClean="0">
                <a:solidFill>
                  <a:schemeClr val="accent1"/>
                </a:solidFill>
                <a:latin typeface="+mn-ea"/>
                <a:cs typeface="Times New Roman" panose="02020603050405020304" pitchFamily="18" charset="0"/>
              </a:rPr>
              <a:t>告</a:t>
            </a:r>
            <a:r>
              <a:rPr lang="zh-CN" altLang="zh-CN" sz="2400" kern="100" dirty="0" smtClean="0">
                <a:solidFill>
                  <a:schemeClr val="accent1"/>
                </a:solidFill>
                <a:latin typeface="+mn-ea"/>
                <a:cs typeface="Times New Roman" panose="02020603050405020304" pitchFamily="18" charset="0"/>
              </a:rPr>
              <a:t>、数字</a:t>
            </a:r>
            <a:r>
              <a:rPr lang="zh-CN" altLang="zh-CN" sz="2400" kern="100" dirty="0">
                <a:solidFill>
                  <a:schemeClr val="accent1"/>
                </a:solidFill>
                <a:latin typeface="+mn-ea"/>
                <a:cs typeface="Times New Roman" panose="02020603050405020304" pitchFamily="18" charset="0"/>
              </a:rPr>
              <a:t>图书馆、网络视频和音频、电子商务</a:t>
            </a:r>
            <a:r>
              <a:rPr lang="zh-CN" altLang="zh-CN" sz="2400" kern="100" dirty="0">
                <a:latin typeface="+mn-ea"/>
                <a:cs typeface="Times New Roman" panose="02020603050405020304" pitchFamily="18" charset="0"/>
              </a:rPr>
              <a:t>等新的服务和运作方式为商业、科研、娱乐等带来了许多机会。</a:t>
            </a:r>
            <a:endParaRPr lang="en-US" altLang="zh-CN" sz="2400" kern="100" dirty="0">
              <a:latin typeface="+mn-ea"/>
              <a:cs typeface="Times New Roman" panose="02020603050405020304" pitchFamily="18" charset="0"/>
            </a:endParaRPr>
          </a:p>
          <a:p>
            <a:pPr marL="342900" indent="-342900" algn="just">
              <a:spcAft>
                <a:spcPts val="0"/>
              </a:spcAft>
              <a:buFont typeface="Wingdings" panose="05000000000000000000" pitchFamily="2" charset="2"/>
              <a:buChar char="ü"/>
            </a:pPr>
            <a:r>
              <a:rPr lang="zh-CN" altLang="zh-CN" sz="2400" kern="100" dirty="0">
                <a:latin typeface="+mn-ea"/>
                <a:cs typeface="Times New Roman" panose="02020603050405020304" pitchFamily="18" charset="0"/>
              </a:rPr>
              <a:t>盗版者能以低廉的成本复制及传播未经授权的数字产品</a:t>
            </a:r>
            <a:r>
              <a:rPr lang="zh-CN" altLang="zh-CN" sz="2400" kern="100" dirty="0" smtClean="0">
                <a:latin typeface="+mn-ea"/>
                <a:cs typeface="Times New Roman" panose="02020603050405020304" pitchFamily="18" charset="0"/>
              </a:rPr>
              <a:t>内容</a:t>
            </a:r>
            <a:r>
              <a:rPr lang="zh-CN" altLang="en-US" sz="2400" kern="100" dirty="0" smtClean="0">
                <a:latin typeface="+mn-ea"/>
                <a:cs typeface="Times New Roman" panose="02020603050405020304" pitchFamily="18" charset="0"/>
              </a:rPr>
              <a:t>。</a:t>
            </a:r>
            <a:endParaRPr lang="en-US" altLang="zh-CN" sz="2400" kern="100" dirty="0">
              <a:latin typeface="+mn-ea"/>
              <a:cs typeface="Times New Roman" panose="02020603050405020304" pitchFamily="18" charset="0"/>
            </a:endParaRPr>
          </a:p>
          <a:p>
            <a:pPr marL="342900" indent="-342900" algn="just">
              <a:spcAft>
                <a:spcPts val="0"/>
              </a:spcAft>
              <a:buFont typeface="Wingdings" panose="05000000000000000000" pitchFamily="2" charset="2"/>
              <a:buChar char="ü"/>
            </a:pPr>
            <a:r>
              <a:rPr lang="zh-CN" altLang="zh-CN" sz="2400" kern="100" dirty="0">
                <a:latin typeface="+mn-ea"/>
                <a:cs typeface="Times New Roman" panose="02020603050405020304" pitchFamily="18" charset="0"/>
              </a:rPr>
              <a:t>迫切需要有办法解决知识产权保护的问题。</a:t>
            </a:r>
          </a:p>
          <a:p>
            <a:pPr algn="ctr" fontAlgn="base">
              <a:lnSpc>
                <a:spcPct val="150000"/>
              </a:lnSpc>
              <a:spcAft>
                <a:spcPct val="0"/>
              </a:spcAft>
              <a:defRPr/>
            </a:pPr>
            <a:endParaRPr lang="zh-CN" altLang="en-US" sz="2400" dirty="0"/>
          </a:p>
        </p:txBody>
      </p:sp>
    </p:spTree>
    <p:extLst>
      <p:ext uri="{BB962C8B-B14F-4D97-AF65-F5344CB8AC3E}">
        <p14:creationId xmlns:p14="http://schemas.microsoft.com/office/powerpoint/2010/main" val="4097761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650"/>
                            </p:stCondLst>
                            <p:childTnLst>
                              <p:par>
                                <p:cTn id="11" presetID="22" presetClass="entr" presetSubtype="1" fill="hold" grpId="0" nodeType="afterEffect">
                                  <p:stCondLst>
                                    <p:cond delay="0"/>
                                  </p:stCondLst>
                                  <p:childTnLst>
                                    <p:set>
                                      <p:cBhvr>
                                        <p:cTn id="12" dur="1" fill="hold">
                                          <p:stCondLst>
                                            <p:cond delay="0"/>
                                          </p:stCondLst>
                                        </p:cTn>
                                        <p:tgtEl>
                                          <p:spTgt spid="168"/>
                                        </p:tgtEl>
                                        <p:attrNameLst>
                                          <p:attrName>style.visibility</p:attrName>
                                        </p:attrNameLst>
                                      </p:cBhvr>
                                      <p:to>
                                        <p:strVal val="visible"/>
                                      </p:to>
                                    </p:set>
                                    <p:animEffect transition="in" filter="wipe(up)">
                                      <p:cBhvr>
                                        <p:cTn id="13" dur="500"/>
                                        <p:tgtEl>
                                          <p:spTgt spid="168"/>
                                        </p:tgtEl>
                                      </p:cBhvr>
                                    </p:animEffect>
                                  </p:childTnLst>
                                </p:cTn>
                              </p:par>
                            </p:childTnLst>
                          </p:cTn>
                        </p:par>
                        <p:par>
                          <p:cTn id="14" fill="hold">
                            <p:stCondLst>
                              <p:cond delay="1150"/>
                            </p:stCondLst>
                            <p:childTnLst>
                              <p:par>
                                <p:cTn id="15" presetID="22" presetClass="entr" presetSubtype="1"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up)">
                                      <p:cBhvr>
                                        <p:cTn id="17" dur="6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矩形: 圆角 172">
            <a:extLst>
              <a:ext uri="{FF2B5EF4-FFF2-40B4-BE49-F238E27FC236}">
                <a16:creationId xmlns="" xmlns:a16="http://schemas.microsoft.com/office/drawing/2014/main" id="{C480C24B-E147-41D4-B3E5-4C1C90E483EA}"/>
              </a:ext>
            </a:extLst>
          </p:cNvPr>
          <p:cNvSpPr/>
          <p:nvPr/>
        </p:nvSpPr>
        <p:spPr>
          <a:xfrm>
            <a:off x="2124862" y="2276813"/>
            <a:ext cx="7942478" cy="4116454"/>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65536" name="组合 65535">
            <a:extLst>
              <a:ext uri="{FF2B5EF4-FFF2-40B4-BE49-F238E27FC236}">
                <a16:creationId xmlns="" xmlns:a16="http://schemas.microsoft.com/office/drawing/2014/main" id="{73532767-D52E-4358-991A-56287C0CB4ED}"/>
              </a:ext>
            </a:extLst>
          </p:cNvPr>
          <p:cNvGrpSpPr/>
          <p:nvPr/>
        </p:nvGrpSpPr>
        <p:grpSpPr>
          <a:xfrm>
            <a:off x="2778312" y="716894"/>
            <a:ext cx="6635578" cy="1109044"/>
            <a:chOff x="3279913" y="488294"/>
            <a:chExt cx="6635578" cy="1109044"/>
          </a:xfrm>
        </p:grpSpPr>
        <p:grpSp>
          <p:nvGrpSpPr>
            <p:cNvPr id="14" name="组合 13">
              <a:extLst>
                <a:ext uri="{FF2B5EF4-FFF2-40B4-BE49-F238E27FC236}">
                  <a16:creationId xmlns="" xmlns:a16="http://schemas.microsoft.com/office/drawing/2014/main" id="{EA566506-41DD-4E7D-87C9-E2E6F7441646}"/>
                </a:ext>
              </a:extLst>
            </p:cNvPr>
            <p:cNvGrpSpPr/>
            <p:nvPr/>
          </p:nvGrpSpPr>
          <p:grpSpPr>
            <a:xfrm>
              <a:off x="3279913" y="909457"/>
              <a:ext cx="6635578" cy="687881"/>
              <a:chOff x="3279913" y="909457"/>
              <a:chExt cx="6635578" cy="687881"/>
            </a:xfrm>
          </p:grpSpPr>
          <p:sp>
            <p:nvSpPr>
              <p:cNvPr id="10" name="矩形: 圆角 9">
                <a:extLst>
                  <a:ext uri="{FF2B5EF4-FFF2-40B4-BE49-F238E27FC236}">
                    <a16:creationId xmlns="" xmlns:a16="http://schemas.microsoft.com/office/drawing/2014/main" id="{C0811476-A169-41AF-A3B8-11DF030821EF}"/>
                  </a:ext>
                </a:extLst>
              </p:cNvPr>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5136103" y="1061807"/>
                <a:ext cx="3877985"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smtClean="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密码技术的解决方案</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 xmlns:a16="http://schemas.microsoft.com/office/drawing/2014/main" id="{F07D6F6E-859D-4061-B927-48F3552AF7CF}"/>
                </a:ext>
              </a:extLst>
            </p:cNvPr>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a:extLst>
                  <a:ext uri="{FF2B5EF4-FFF2-40B4-BE49-F238E27FC236}">
                    <a16:creationId xmlns="" xmlns:a16="http://schemas.microsoft.com/office/drawing/2014/main" id="{6303B470-2FAF-4993-84A8-0E89AF65282B}"/>
                  </a:ext>
                </a:extLst>
              </p:cNvPr>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íṣḻíďe">
                <a:extLst>
                  <a:ext uri="{FF2B5EF4-FFF2-40B4-BE49-F238E27FC236}">
                    <a16:creationId xmlns="" xmlns:a16="http://schemas.microsoft.com/office/drawing/2014/main" id="{E987D7A5-C71B-40FE-AB67-232AEB3D2B13}"/>
                  </a:ext>
                </a:extLst>
              </p:cNvPr>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íś1îḍê">
                <a:extLst>
                  <a:ext uri="{FF2B5EF4-FFF2-40B4-BE49-F238E27FC236}">
                    <a16:creationId xmlns="" xmlns:a16="http://schemas.microsoft.com/office/drawing/2014/main" id="{DE4A9E03-BB5D-417C-B155-C1777B8EA59B}"/>
                  </a:ext>
                </a:extLst>
              </p:cNvPr>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iš1ïḍe">
                <a:extLst>
                  <a:ext uri="{FF2B5EF4-FFF2-40B4-BE49-F238E27FC236}">
                    <a16:creationId xmlns="" xmlns:a16="http://schemas.microsoft.com/office/drawing/2014/main" id="{28EF471C-F919-4E40-999D-C112017192F6}"/>
                  </a:ext>
                </a:extLst>
              </p:cNvPr>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ísḻiḍè">
                <a:extLst>
                  <a:ext uri="{FF2B5EF4-FFF2-40B4-BE49-F238E27FC236}">
                    <a16:creationId xmlns="" xmlns:a16="http://schemas.microsoft.com/office/drawing/2014/main" id="{58156CEC-03AD-45F3-8B97-771A6FA09F7A}"/>
                  </a:ext>
                </a:extLst>
              </p:cNvPr>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iSlïḓe">
                <a:extLst>
                  <a:ext uri="{FF2B5EF4-FFF2-40B4-BE49-F238E27FC236}">
                    <a16:creationId xmlns="" xmlns:a16="http://schemas.microsoft.com/office/drawing/2014/main" id="{2058B8C9-DD7C-42BB-BFEF-A98FE2441302}"/>
                  </a:ext>
                </a:extLst>
              </p:cNvPr>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iṣļidé">
                <a:extLst>
                  <a:ext uri="{FF2B5EF4-FFF2-40B4-BE49-F238E27FC236}">
                    <a16:creationId xmlns="" xmlns:a16="http://schemas.microsoft.com/office/drawing/2014/main" id="{9BAC5358-76F5-4F88-9089-2E7A2F8E4C79}"/>
                  </a:ext>
                </a:extLst>
              </p:cNvPr>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iSliḋe">
                <a:extLst>
                  <a:ext uri="{FF2B5EF4-FFF2-40B4-BE49-F238E27FC236}">
                    <a16:creationId xmlns="" xmlns:a16="http://schemas.microsoft.com/office/drawing/2014/main" id="{8A32FD27-1C12-448F-A94A-4551733D73D9}"/>
                  </a:ext>
                </a:extLst>
              </p:cNvPr>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îśḷíḓé">
                <a:extLst>
                  <a:ext uri="{FF2B5EF4-FFF2-40B4-BE49-F238E27FC236}">
                    <a16:creationId xmlns="" xmlns:a16="http://schemas.microsoft.com/office/drawing/2014/main" id="{3746DC3B-E466-43B2-96A2-82C4E641A47C}"/>
                  </a:ext>
                </a:extLst>
              </p:cNvPr>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îS1îḋe">
                <a:extLst>
                  <a:ext uri="{FF2B5EF4-FFF2-40B4-BE49-F238E27FC236}">
                    <a16:creationId xmlns="" xmlns:a16="http://schemas.microsoft.com/office/drawing/2014/main" id="{3E66B780-4066-4388-9059-656CEE32E499}"/>
                  </a:ext>
                </a:extLst>
              </p:cNvPr>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îś1íḍê">
                <a:extLst>
                  <a:ext uri="{FF2B5EF4-FFF2-40B4-BE49-F238E27FC236}">
                    <a16:creationId xmlns="" xmlns:a16="http://schemas.microsoft.com/office/drawing/2014/main" id="{89B6E3EF-0098-43E3-80B8-3425072493D9}"/>
                  </a:ext>
                </a:extLst>
              </p:cNvPr>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ïṡļïḋé">
                <a:extLst>
                  <a:ext uri="{FF2B5EF4-FFF2-40B4-BE49-F238E27FC236}">
                    <a16:creationId xmlns="" xmlns:a16="http://schemas.microsoft.com/office/drawing/2014/main" id="{F0C37BBD-1299-4CE2-8C60-7284FC9E4834}"/>
                  </a:ext>
                </a:extLst>
              </p:cNvPr>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iSḷîḓè">
                <a:extLst>
                  <a:ext uri="{FF2B5EF4-FFF2-40B4-BE49-F238E27FC236}">
                    <a16:creationId xmlns="" xmlns:a16="http://schemas.microsoft.com/office/drawing/2014/main" id="{D63B0A13-2425-428D-BAA7-37E22E71E64A}"/>
                  </a:ext>
                </a:extLst>
              </p:cNvPr>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ḷïḑe">
                <a:extLst>
                  <a:ext uri="{FF2B5EF4-FFF2-40B4-BE49-F238E27FC236}">
                    <a16:creationId xmlns="" xmlns:a16="http://schemas.microsoft.com/office/drawing/2014/main" id="{C7D0BE70-AC08-4A19-9BD1-52694073F266}"/>
                  </a:ext>
                </a:extLst>
              </p:cNvPr>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îŝlïḋé">
                <a:extLst>
                  <a:ext uri="{FF2B5EF4-FFF2-40B4-BE49-F238E27FC236}">
                    <a16:creationId xmlns="" xmlns:a16="http://schemas.microsoft.com/office/drawing/2014/main" id="{E3BBEA35-AB3F-48FF-836B-296F817F3D00}"/>
                  </a:ext>
                </a:extLst>
              </p:cNvPr>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iŝlîḍê">
                <a:extLst>
                  <a:ext uri="{FF2B5EF4-FFF2-40B4-BE49-F238E27FC236}">
                    <a16:creationId xmlns="" xmlns:a16="http://schemas.microsoft.com/office/drawing/2014/main" id="{54AA388A-E5DF-4C37-9677-3C15530E6E98}"/>
                  </a:ext>
                </a:extLst>
              </p:cNvPr>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îŝḷíḋê">
                <a:extLst>
                  <a:ext uri="{FF2B5EF4-FFF2-40B4-BE49-F238E27FC236}">
                    <a16:creationId xmlns="" xmlns:a16="http://schemas.microsoft.com/office/drawing/2014/main" id="{ED230B07-D5FB-4700-BFB3-724B3287DFA6}"/>
                  </a:ext>
                </a:extLst>
              </p:cNvPr>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îŝḻidê">
                <a:extLst>
                  <a:ext uri="{FF2B5EF4-FFF2-40B4-BE49-F238E27FC236}">
                    <a16:creationId xmlns="" xmlns:a16="http://schemas.microsoft.com/office/drawing/2014/main" id="{D7596FE4-7BD2-4832-A5A5-ABA6C755ECDB}"/>
                  </a:ext>
                </a:extLst>
              </p:cNvPr>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î$lîḑe">
                <a:extLst>
                  <a:ext uri="{FF2B5EF4-FFF2-40B4-BE49-F238E27FC236}">
                    <a16:creationId xmlns="" xmlns:a16="http://schemas.microsoft.com/office/drawing/2014/main" id="{B5601609-43FB-445F-A89C-C491DEEC237F}"/>
                  </a:ext>
                </a:extLst>
              </p:cNvPr>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íṧļïḓé">
                <a:extLst>
                  <a:ext uri="{FF2B5EF4-FFF2-40B4-BE49-F238E27FC236}">
                    <a16:creationId xmlns="" xmlns:a16="http://schemas.microsoft.com/office/drawing/2014/main" id="{589B024F-4E18-4017-A5DF-9AE66B16B5F7}"/>
                  </a:ext>
                </a:extLst>
              </p:cNvPr>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ïs1ïḓé">
                <a:extLst>
                  <a:ext uri="{FF2B5EF4-FFF2-40B4-BE49-F238E27FC236}">
                    <a16:creationId xmlns="" xmlns:a16="http://schemas.microsoft.com/office/drawing/2014/main" id="{50E19B3D-14E2-4F79-B69B-B557A62448C6}"/>
                  </a:ext>
                </a:extLst>
              </p:cNvPr>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íṣļide">
                <a:extLst>
                  <a:ext uri="{FF2B5EF4-FFF2-40B4-BE49-F238E27FC236}">
                    <a16:creationId xmlns="" xmlns:a16="http://schemas.microsoft.com/office/drawing/2014/main" id="{59AB5967-A85F-425E-8F78-C9E03D79D178}"/>
                  </a:ext>
                </a:extLst>
              </p:cNvPr>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îṣ1ïḋê">
                <a:extLst>
                  <a:ext uri="{FF2B5EF4-FFF2-40B4-BE49-F238E27FC236}">
                    <a16:creationId xmlns="" xmlns:a16="http://schemas.microsoft.com/office/drawing/2014/main" id="{EF1BDA1C-7D9B-46C3-BCB6-A4BB6AD47D36}"/>
                  </a:ext>
                </a:extLst>
              </p:cNvPr>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iṣļíde">
                <a:extLst>
                  <a:ext uri="{FF2B5EF4-FFF2-40B4-BE49-F238E27FC236}">
                    <a16:creationId xmlns="" xmlns:a16="http://schemas.microsoft.com/office/drawing/2014/main" id="{7AC8B648-1269-4B56-9DD0-702AD053A281}"/>
                  </a:ext>
                </a:extLst>
              </p:cNvPr>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íṩ1íḋé">
                <a:extLst>
                  <a:ext uri="{FF2B5EF4-FFF2-40B4-BE49-F238E27FC236}">
                    <a16:creationId xmlns="" xmlns:a16="http://schemas.microsoft.com/office/drawing/2014/main" id="{E5A7CFC4-FD59-4500-B50E-EEF9F43DC0AC}"/>
                  </a:ext>
                </a:extLst>
              </p:cNvPr>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iṥḻiḍe">
                <a:extLst>
                  <a:ext uri="{FF2B5EF4-FFF2-40B4-BE49-F238E27FC236}">
                    <a16:creationId xmlns="" xmlns:a16="http://schemas.microsoft.com/office/drawing/2014/main" id="{B3C81230-EDB5-433A-9545-5E5E82F4FEAD}"/>
                  </a:ext>
                </a:extLst>
              </p:cNvPr>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ïŝ1íḓè">
                <a:extLst>
                  <a:ext uri="{FF2B5EF4-FFF2-40B4-BE49-F238E27FC236}">
                    <a16:creationId xmlns="" xmlns:a16="http://schemas.microsoft.com/office/drawing/2014/main" id="{F6704182-C37D-4A2E-874A-D85E8D936C3C}"/>
                  </a:ext>
                </a:extLst>
              </p:cNvPr>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íŝlíďe">
                <a:extLst>
                  <a:ext uri="{FF2B5EF4-FFF2-40B4-BE49-F238E27FC236}">
                    <a16:creationId xmlns="" xmlns:a16="http://schemas.microsoft.com/office/drawing/2014/main" id="{6E1D367A-F5C9-4BC6-B0BD-D797F848E6B5}"/>
                  </a:ext>
                </a:extLst>
              </p:cNvPr>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iṡľïḓe">
                <a:extLst>
                  <a:ext uri="{FF2B5EF4-FFF2-40B4-BE49-F238E27FC236}">
                    <a16:creationId xmlns="" xmlns:a16="http://schemas.microsoft.com/office/drawing/2014/main" id="{2D99EA2B-A920-4063-94B2-95E924BAA0C0}"/>
                  </a:ext>
                </a:extLst>
              </p:cNvPr>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iṡ1ïḍè">
                <a:extLst>
                  <a:ext uri="{FF2B5EF4-FFF2-40B4-BE49-F238E27FC236}">
                    <a16:creationId xmlns="" xmlns:a16="http://schemas.microsoft.com/office/drawing/2014/main" id="{23456658-431E-431E-95C0-7FEACBD743A8}"/>
                  </a:ext>
                </a:extLst>
              </p:cNvPr>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îsľïďè">
                <a:extLst>
                  <a:ext uri="{FF2B5EF4-FFF2-40B4-BE49-F238E27FC236}">
                    <a16:creationId xmlns="" xmlns:a16="http://schemas.microsoft.com/office/drawing/2014/main" id="{B2131514-AFB2-4B52-AA08-A67B42BDB4BA}"/>
                  </a:ext>
                </a:extLst>
              </p:cNvPr>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iŝ1ïďé">
                <a:extLst>
                  <a:ext uri="{FF2B5EF4-FFF2-40B4-BE49-F238E27FC236}">
                    <a16:creationId xmlns="" xmlns:a16="http://schemas.microsoft.com/office/drawing/2014/main" id="{2C3EE7C8-BD4D-4658-8256-DF733F95D4BF}"/>
                  </a:ext>
                </a:extLst>
              </p:cNvPr>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ïṧḻidè">
                <a:extLst>
                  <a:ext uri="{FF2B5EF4-FFF2-40B4-BE49-F238E27FC236}">
                    <a16:creationId xmlns="" xmlns:a16="http://schemas.microsoft.com/office/drawing/2014/main" id="{B33D1A05-16C0-4576-952D-4B7C51CED832}"/>
                  </a:ext>
                </a:extLst>
              </p:cNvPr>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ïsļiḋê">
                <a:extLst>
                  <a:ext uri="{FF2B5EF4-FFF2-40B4-BE49-F238E27FC236}">
                    <a16:creationId xmlns="" xmlns:a16="http://schemas.microsoft.com/office/drawing/2014/main" id="{5B8B2E81-D392-4A0B-B42F-0236828B7060}"/>
                  </a:ext>
                </a:extLst>
              </p:cNvPr>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íṡḷîde">
                <a:extLst>
                  <a:ext uri="{FF2B5EF4-FFF2-40B4-BE49-F238E27FC236}">
                    <a16:creationId xmlns="" xmlns:a16="http://schemas.microsoft.com/office/drawing/2014/main" id="{6F55BE9A-10B3-4274-A4E7-859E8311BAAB}"/>
                  </a:ext>
                </a:extLst>
              </p:cNvPr>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ïSlîďé">
                <a:extLst>
                  <a:ext uri="{FF2B5EF4-FFF2-40B4-BE49-F238E27FC236}">
                    <a16:creationId xmlns="" xmlns:a16="http://schemas.microsoft.com/office/drawing/2014/main" id="{71318AC7-A7FD-4AFD-BF00-F618950E116D}"/>
                  </a:ext>
                </a:extLst>
              </p:cNvPr>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iṥḷîde">
                <a:extLst>
                  <a:ext uri="{FF2B5EF4-FFF2-40B4-BE49-F238E27FC236}">
                    <a16:creationId xmlns="" xmlns:a16="http://schemas.microsoft.com/office/drawing/2014/main" id="{9DFA2654-A627-4B1D-88E0-C2BF477720FA}"/>
                  </a:ext>
                </a:extLst>
              </p:cNvPr>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ïSļïďe">
                <a:extLst>
                  <a:ext uri="{FF2B5EF4-FFF2-40B4-BE49-F238E27FC236}">
                    <a16:creationId xmlns="" xmlns:a16="http://schemas.microsoft.com/office/drawing/2014/main" id="{81686430-F5C8-42E9-8E68-3DE0BE0738A8}"/>
                  </a:ext>
                </a:extLst>
              </p:cNvPr>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iṧľîďè">
                <a:extLst>
                  <a:ext uri="{FF2B5EF4-FFF2-40B4-BE49-F238E27FC236}">
                    <a16:creationId xmlns="" xmlns:a16="http://schemas.microsoft.com/office/drawing/2014/main" id="{F62EC81C-AB32-40AA-AA62-18FA5EB3124B}"/>
                  </a:ext>
                </a:extLst>
              </p:cNvPr>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îṩḻîḍé">
                <a:extLst>
                  <a:ext uri="{FF2B5EF4-FFF2-40B4-BE49-F238E27FC236}">
                    <a16:creationId xmlns="" xmlns:a16="http://schemas.microsoft.com/office/drawing/2014/main" id="{476E291A-6606-47AF-B76C-BC028B8F7680}"/>
                  </a:ext>
                </a:extLst>
              </p:cNvPr>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ïṩḷiďê">
                <a:extLst>
                  <a:ext uri="{FF2B5EF4-FFF2-40B4-BE49-F238E27FC236}">
                    <a16:creationId xmlns="" xmlns:a16="http://schemas.microsoft.com/office/drawing/2014/main" id="{30C4B262-4556-422C-BEA8-87121C7FA277}"/>
                  </a:ext>
                </a:extLst>
              </p:cNvPr>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ísḻídè">
                <a:extLst>
                  <a:ext uri="{FF2B5EF4-FFF2-40B4-BE49-F238E27FC236}">
                    <a16:creationId xmlns="" xmlns:a16="http://schemas.microsoft.com/office/drawing/2014/main" id="{774F885A-11AC-4D2F-A727-D9C600EAED46}"/>
                  </a:ext>
                </a:extLst>
              </p:cNvPr>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îśḻíde">
                <a:extLst>
                  <a:ext uri="{FF2B5EF4-FFF2-40B4-BE49-F238E27FC236}">
                    <a16:creationId xmlns="" xmlns:a16="http://schemas.microsoft.com/office/drawing/2014/main" id="{B84726E7-47CF-4E1E-9325-A441DD415082}"/>
                  </a:ext>
                </a:extLst>
              </p:cNvPr>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íṩľîḍe">
                <a:extLst>
                  <a:ext uri="{FF2B5EF4-FFF2-40B4-BE49-F238E27FC236}">
                    <a16:creationId xmlns="" xmlns:a16="http://schemas.microsoft.com/office/drawing/2014/main" id="{078682BC-0464-4370-86C4-9B3A963AFC5B}"/>
                  </a:ext>
                </a:extLst>
              </p:cNvPr>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îś1ïdè">
                <a:extLst>
                  <a:ext uri="{FF2B5EF4-FFF2-40B4-BE49-F238E27FC236}">
                    <a16:creationId xmlns="" xmlns:a16="http://schemas.microsoft.com/office/drawing/2014/main" id="{75E88EAC-4738-4871-825B-267813B7F8B8}"/>
                  </a:ext>
                </a:extLst>
              </p:cNvPr>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îṥ1íďé">
                <a:extLst>
                  <a:ext uri="{FF2B5EF4-FFF2-40B4-BE49-F238E27FC236}">
                    <a16:creationId xmlns="" xmlns:a16="http://schemas.microsoft.com/office/drawing/2014/main" id="{0006CED5-F3DB-45A1-A318-997335147583}"/>
                  </a:ext>
                </a:extLst>
              </p:cNvPr>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îṧ1îḍé">
                <a:extLst>
                  <a:ext uri="{FF2B5EF4-FFF2-40B4-BE49-F238E27FC236}">
                    <a16:creationId xmlns="" xmlns:a16="http://schemas.microsoft.com/office/drawing/2014/main" id="{D6186A6A-56EF-4D70-A915-F3D9CEAB9E80}"/>
                  </a:ext>
                </a:extLst>
              </p:cNvPr>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išḷïdé">
                <a:extLst>
                  <a:ext uri="{FF2B5EF4-FFF2-40B4-BE49-F238E27FC236}">
                    <a16:creationId xmlns="" xmlns:a16="http://schemas.microsoft.com/office/drawing/2014/main" id="{FF25F70A-5212-4A31-8830-5C9275F22754}"/>
                  </a:ext>
                </a:extLst>
              </p:cNvPr>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íṩlîḋe">
                <a:extLst>
                  <a:ext uri="{FF2B5EF4-FFF2-40B4-BE49-F238E27FC236}">
                    <a16:creationId xmlns="" xmlns:a16="http://schemas.microsoft.com/office/drawing/2014/main" id="{0BE822D5-F5CB-4C48-A279-F1CBC7BE8D19}"/>
                  </a:ext>
                </a:extLst>
              </p:cNvPr>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is1îḍé">
                <a:extLst>
                  <a:ext uri="{FF2B5EF4-FFF2-40B4-BE49-F238E27FC236}">
                    <a16:creationId xmlns="" xmlns:a16="http://schemas.microsoft.com/office/drawing/2014/main" id="{04B7BA31-198F-4BF0-AACE-31645F78A5B6}"/>
                  </a:ext>
                </a:extLst>
              </p:cNvPr>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ïṩ1îḑé">
                <a:extLst>
                  <a:ext uri="{FF2B5EF4-FFF2-40B4-BE49-F238E27FC236}">
                    <a16:creationId xmlns="" xmlns:a16="http://schemas.microsoft.com/office/drawing/2014/main" id="{711BFC4F-35AB-43EF-87AB-AF095E1A64CD}"/>
                  </a:ext>
                </a:extLst>
              </p:cNvPr>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íślíḓè">
                <a:extLst>
                  <a:ext uri="{FF2B5EF4-FFF2-40B4-BE49-F238E27FC236}">
                    <a16:creationId xmlns="" xmlns:a16="http://schemas.microsoft.com/office/drawing/2014/main" id="{010ACAEB-5ED9-4E3F-A61E-DBCC35984FE2}"/>
                  </a:ext>
                </a:extLst>
              </p:cNvPr>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iŝḻïḑé">
                <a:extLst>
                  <a:ext uri="{FF2B5EF4-FFF2-40B4-BE49-F238E27FC236}">
                    <a16:creationId xmlns="" xmlns:a16="http://schemas.microsoft.com/office/drawing/2014/main" id="{460A8B4E-5AC8-489A-91C3-066359B03ECA}"/>
                  </a:ext>
                </a:extLst>
              </p:cNvPr>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íṧ1íḑé">
                <a:extLst>
                  <a:ext uri="{FF2B5EF4-FFF2-40B4-BE49-F238E27FC236}">
                    <a16:creationId xmlns="" xmlns:a16="http://schemas.microsoft.com/office/drawing/2014/main" id="{016386C1-CE9D-4C4E-AF5D-9B9148297962}"/>
                  </a:ext>
                </a:extLst>
              </p:cNvPr>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isľïḋê">
                <a:extLst>
                  <a:ext uri="{FF2B5EF4-FFF2-40B4-BE49-F238E27FC236}">
                    <a16:creationId xmlns="" xmlns:a16="http://schemas.microsoft.com/office/drawing/2014/main" id="{0186C9E7-E840-45D6-9373-C9A624C498B7}"/>
                  </a:ext>
                </a:extLst>
              </p:cNvPr>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îSľíďe">
                <a:extLst>
                  <a:ext uri="{FF2B5EF4-FFF2-40B4-BE49-F238E27FC236}">
                    <a16:creationId xmlns="" xmlns:a16="http://schemas.microsoft.com/office/drawing/2014/main" id="{B9148317-955A-4C49-85C5-05CAD84F0910}"/>
                  </a:ext>
                </a:extLst>
              </p:cNvPr>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îṣliḍê">
                <a:extLst>
                  <a:ext uri="{FF2B5EF4-FFF2-40B4-BE49-F238E27FC236}">
                    <a16:creationId xmlns="" xmlns:a16="http://schemas.microsoft.com/office/drawing/2014/main" id="{0C18B987-8EF6-4EDB-B917-F2F39F042BED}"/>
                  </a:ext>
                </a:extLst>
              </p:cNvPr>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ísļiḍè">
                <a:extLst>
                  <a:ext uri="{FF2B5EF4-FFF2-40B4-BE49-F238E27FC236}">
                    <a16:creationId xmlns="" xmlns:a16="http://schemas.microsoft.com/office/drawing/2014/main" id="{CCD555A0-F670-40A7-8EF0-8BD2B9959BCD}"/>
                  </a:ext>
                </a:extLst>
              </p:cNvPr>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iśļídé">
                <a:extLst>
                  <a:ext uri="{FF2B5EF4-FFF2-40B4-BE49-F238E27FC236}">
                    <a16:creationId xmlns="" xmlns:a16="http://schemas.microsoft.com/office/drawing/2014/main" id="{BC1D13EB-B4A7-4ACD-B1AE-23632DAEFFAE}"/>
                  </a:ext>
                </a:extLst>
              </p:cNvPr>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îṡḻîḍé">
                <a:extLst>
                  <a:ext uri="{FF2B5EF4-FFF2-40B4-BE49-F238E27FC236}">
                    <a16:creationId xmlns="" xmlns:a16="http://schemas.microsoft.com/office/drawing/2014/main" id="{92AFEDFD-F943-4655-9D0A-1DCCD804508A}"/>
                  </a:ext>
                </a:extLst>
              </p:cNvPr>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íṩ1íḓé">
                <a:extLst>
                  <a:ext uri="{FF2B5EF4-FFF2-40B4-BE49-F238E27FC236}">
                    <a16:creationId xmlns="" xmlns:a16="http://schemas.microsoft.com/office/drawing/2014/main" id="{15BC52AB-C24B-4978-BDA1-55E38C5369F6}"/>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ïṧḻïḋê">
                <a:extLst>
                  <a:ext uri="{FF2B5EF4-FFF2-40B4-BE49-F238E27FC236}">
                    <a16:creationId xmlns="" xmlns:a16="http://schemas.microsoft.com/office/drawing/2014/main" id="{023C3B7D-7292-4F02-9936-B4653655F34E}"/>
                  </a:ext>
                </a:extLst>
              </p:cNvPr>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íṡľíďè">
                <a:extLst>
                  <a:ext uri="{FF2B5EF4-FFF2-40B4-BE49-F238E27FC236}">
                    <a16:creationId xmlns="" xmlns:a16="http://schemas.microsoft.com/office/drawing/2014/main" id="{F44EDF34-6DBF-4384-9720-8795DA54762E}"/>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ïSļïďê">
                <a:extLst>
                  <a:ext uri="{FF2B5EF4-FFF2-40B4-BE49-F238E27FC236}">
                    <a16:creationId xmlns="" xmlns:a16="http://schemas.microsoft.com/office/drawing/2014/main" id="{3D27CBA5-9BE9-4AD3-B055-99083633422E}"/>
                  </a:ext>
                </a:extLst>
              </p:cNvPr>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ís1ïḓè">
                <a:extLst>
                  <a:ext uri="{FF2B5EF4-FFF2-40B4-BE49-F238E27FC236}">
                    <a16:creationId xmlns="" xmlns:a16="http://schemas.microsoft.com/office/drawing/2014/main" id="{622AD519-EEB0-4D89-93A2-0D2089FD7E46}"/>
                  </a:ext>
                </a:extLst>
              </p:cNvPr>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iS1îďê">
                <a:extLst>
                  <a:ext uri="{FF2B5EF4-FFF2-40B4-BE49-F238E27FC236}">
                    <a16:creationId xmlns="" xmlns:a16="http://schemas.microsoft.com/office/drawing/2014/main" id="{2F92A0C8-A0BD-461D-9D48-BD47C4734B2E}"/>
                  </a:ext>
                </a:extLst>
              </p:cNvPr>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ïšľïdé">
                <a:extLst>
                  <a:ext uri="{FF2B5EF4-FFF2-40B4-BE49-F238E27FC236}">
                    <a16:creationId xmlns="" xmlns:a16="http://schemas.microsoft.com/office/drawing/2014/main" id="{82C970A9-30DA-434F-BD8D-F015082CD695}"/>
                  </a:ext>
                </a:extLst>
              </p:cNvPr>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îs1îdé">
                <a:extLst>
                  <a:ext uri="{FF2B5EF4-FFF2-40B4-BE49-F238E27FC236}">
                    <a16:creationId xmlns="" xmlns:a16="http://schemas.microsoft.com/office/drawing/2014/main" id="{EA1739C6-6666-44F1-90CA-72B6D00B20DD}"/>
                  </a:ext>
                </a:extLst>
              </p:cNvPr>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iśľîḑè">
                <a:extLst>
                  <a:ext uri="{FF2B5EF4-FFF2-40B4-BE49-F238E27FC236}">
                    <a16:creationId xmlns="" xmlns:a16="http://schemas.microsoft.com/office/drawing/2014/main" id="{2B6389E5-0DE0-4E31-9333-7085FB184634}"/>
                  </a:ext>
                </a:extLst>
              </p:cNvPr>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ïṡļidé">
                <a:extLst>
                  <a:ext uri="{FF2B5EF4-FFF2-40B4-BE49-F238E27FC236}">
                    <a16:creationId xmlns="" xmlns:a16="http://schemas.microsoft.com/office/drawing/2014/main" id="{43D68A9D-149B-4008-AD0B-DC594477530D}"/>
                  </a:ext>
                </a:extLst>
              </p:cNvPr>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îš1íďe">
                <a:extLst>
                  <a:ext uri="{FF2B5EF4-FFF2-40B4-BE49-F238E27FC236}">
                    <a16:creationId xmlns="" xmlns:a16="http://schemas.microsoft.com/office/drawing/2014/main" id="{8F734F1C-9509-40C2-BBE4-3B2C6C1770C3}"/>
                  </a:ext>
                </a:extLst>
              </p:cNvPr>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ïŝļíḍe">
                <a:extLst>
                  <a:ext uri="{FF2B5EF4-FFF2-40B4-BE49-F238E27FC236}">
                    <a16:creationId xmlns="" xmlns:a16="http://schemas.microsoft.com/office/drawing/2014/main" id="{6DAC8184-D926-4BAA-96A5-66E02F7CC08D}"/>
                  </a:ext>
                </a:extLst>
              </p:cNvPr>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ïşḻïḋê">
                <a:extLst>
                  <a:ext uri="{FF2B5EF4-FFF2-40B4-BE49-F238E27FC236}">
                    <a16:creationId xmlns="" xmlns:a16="http://schemas.microsoft.com/office/drawing/2014/main" id="{857396F4-9ABA-47DE-AB8B-584A4DE0BBA9}"/>
                  </a:ext>
                </a:extLst>
              </p:cNvPr>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ïŝ1íḓè">
                <a:extLst>
                  <a:ext uri="{FF2B5EF4-FFF2-40B4-BE49-F238E27FC236}">
                    <a16:creationId xmlns="" xmlns:a16="http://schemas.microsoft.com/office/drawing/2014/main" id="{C3646112-BC7E-4B0F-B34B-3EDB103A10C9}"/>
                  </a:ext>
                </a:extLst>
              </p:cNvPr>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iṩľîḑè">
                <a:extLst>
                  <a:ext uri="{FF2B5EF4-FFF2-40B4-BE49-F238E27FC236}">
                    <a16:creationId xmlns="" xmlns:a16="http://schemas.microsoft.com/office/drawing/2014/main" id="{9168D1E7-5A4B-46DA-B3D5-E46DB0C3BC94}"/>
                  </a:ext>
                </a:extLst>
              </p:cNvPr>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íŝḷïḋè">
                <a:extLst>
                  <a:ext uri="{FF2B5EF4-FFF2-40B4-BE49-F238E27FC236}">
                    <a16:creationId xmlns="" xmlns:a16="http://schemas.microsoft.com/office/drawing/2014/main" id="{1F129C9E-9D10-4254-96AF-58CAC85FB61A}"/>
                  </a:ext>
                </a:extLst>
              </p:cNvPr>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î$lïḓè">
                <a:extLst>
                  <a:ext uri="{FF2B5EF4-FFF2-40B4-BE49-F238E27FC236}">
                    <a16:creationId xmlns="" xmlns:a16="http://schemas.microsoft.com/office/drawing/2014/main" id="{D41CA593-35D6-4D0C-9DEE-40F998640C94}"/>
                  </a:ext>
                </a:extLst>
              </p:cNvPr>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iŝḻíḑé">
                <a:extLst>
                  <a:ext uri="{FF2B5EF4-FFF2-40B4-BE49-F238E27FC236}">
                    <a16:creationId xmlns="" xmlns:a16="http://schemas.microsoft.com/office/drawing/2014/main" id="{8DA25E64-C588-4CC3-9B5F-DE07E3005272}"/>
                  </a:ext>
                </a:extLst>
              </p:cNvPr>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îs1ïdè">
                <a:extLst>
                  <a:ext uri="{FF2B5EF4-FFF2-40B4-BE49-F238E27FC236}">
                    <a16:creationId xmlns="" xmlns:a16="http://schemas.microsoft.com/office/drawing/2014/main" id="{580366FD-D326-4A63-A684-8F6A3E2B6A03}"/>
                  </a:ext>
                </a:extLst>
              </p:cNvPr>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îś1îḍè">
                <a:extLst>
                  <a:ext uri="{FF2B5EF4-FFF2-40B4-BE49-F238E27FC236}">
                    <a16:creationId xmlns="" xmlns:a16="http://schemas.microsoft.com/office/drawing/2014/main" id="{0F84A345-ED5C-437C-A433-5CC8D7F34C5C}"/>
                  </a:ext>
                </a:extLst>
              </p:cNvPr>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î$1idé">
                <a:extLst>
                  <a:ext uri="{FF2B5EF4-FFF2-40B4-BE49-F238E27FC236}">
                    <a16:creationId xmlns="" xmlns:a16="http://schemas.microsoft.com/office/drawing/2014/main" id="{77DA5147-7E13-4B36-8374-D0980E564A49}"/>
                  </a:ext>
                </a:extLst>
              </p:cNvPr>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ísḷîḋe">
                <a:extLst>
                  <a:ext uri="{FF2B5EF4-FFF2-40B4-BE49-F238E27FC236}">
                    <a16:creationId xmlns="" xmlns:a16="http://schemas.microsoft.com/office/drawing/2014/main" id="{679D2957-6E84-4AA0-AC84-1EFBA75D1542}"/>
                  </a:ext>
                </a:extLst>
              </p:cNvPr>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îšḻîḋe">
                <a:extLst>
                  <a:ext uri="{FF2B5EF4-FFF2-40B4-BE49-F238E27FC236}">
                    <a16:creationId xmlns="" xmlns:a16="http://schemas.microsoft.com/office/drawing/2014/main" id="{CC8011F0-7396-4859-9115-A288D5313C27}"/>
                  </a:ext>
                </a:extLst>
              </p:cNvPr>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îŝḻïdé">
                <a:extLst>
                  <a:ext uri="{FF2B5EF4-FFF2-40B4-BE49-F238E27FC236}">
                    <a16:creationId xmlns="" xmlns:a16="http://schemas.microsoft.com/office/drawing/2014/main" id="{5B10BC0B-1803-4503-9471-87E078B115CF}"/>
                  </a:ext>
                </a:extLst>
              </p:cNvPr>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íṥļíḍê">
                <a:extLst>
                  <a:ext uri="{FF2B5EF4-FFF2-40B4-BE49-F238E27FC236}">
                    <a16:creationId xmlns="" xmlns:a16="http://schemas.microsoft.com/office/drawing/2014/main" id="{8862719E-D82C-4727-8BC9-673F88E0D5D7}"/>
                  </a:ext>
                </a:extLst>
              </p:cNvPr>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iSḷïḍé">
                <a:extLst>
                  <a:ext uri="{FF2B5EF4-FFF2-40B4-BE49-F238E27FC236}">
                    <a16:creationId xmlns="" xmlns:a16="http://schemas.microsoft.com/office/drawing/2014/main" id="{735CBDB3-B6C1-4EC3-9EC4-DF6898D11F78}"/>
                  </a:ext>
                </a:extLst>
              </p:cNvPr>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ísļiďè">
                <a:extLst>
                  <a:ext uri="{FF2B5EF4-FFF2-40B4-BE49-F238E27FC236}">
                    <a16:creationId xmlns="" xmlns:a16="http://schemas.microsoft.com/office/drawing/2014/main" id="{C7A4BFCD-E433-41FD-9E2C-FFB55FC50959}"/>
                  </a:ext>
                </a:extLst>
              </p:cNvPr>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ïşḻïḋe">
                <a:extLst>
                  <a:ext uri="{FF2B5EF4-FFF2-40B4-BE49-F238E27FC236}">
                    <a16:creationId xmlns="" xmlns:a16="http://schemas.microsoft.com/office/drawing/2014/main" id="{04EDA06C-361B-4259-9560-01ABBAB81788}"/>
                  </a:ext>
                </a:extLst>
              </p:cNvPr>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îš1ïdé">
                <a:extLst>
                  <a:ext uri="{FF2B5EF4-FFF2-40B4-BE49-F238E27FC236}">
                    <a16:creationId xmlns="" xmlns:a16="http://schemas.microsoft.com/office/drawing/2014/main" id="{8FE23CDC-D057-4C0C-AE88-503B809C1A8D}"/>
                  </a:ext>
                </a:extLst>
              </p:cNvPr>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îŝ1îḑè">
                <a:extLst>
                  <a:ext uri="{FF2B5EF4-FFF2-40B4-BE49-F238E27FC236}">
                    <a16:creationId xmlns="" xmlns:a16="http://schemas.microsoft.com/office/drawing/2014/main" id="{D101FB59-5822-4354-9029-3F500720CB7C}"/>
                  </a:ext>
                </a:extLst>
              </p:cNvPr>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iSḷïḍe">
                <a:extLst>
                  <a:ext uri="{FF2B5EF4-FFF2-40B4-BE49-F238E27FC236}">
                    <a16:creationId xmlns="" xmlns:a16="http://schemas.microsoft.com/office/drawing/2014/main" id="{54661CC8-E2BD-4BFE-8792-1489902753BC}"/>
                  </a:ext>
                </a:extLst>
              </p:cNvPr>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íṧļíḍe">
                <a:extLst>
                  <a:ext uri="{FF2B5EF4-FFF2-40B4-BE49-F238E27FC236}">
                    <a16:creationId xmlns="" xmlns:a16="http://schemas.microsoft.com/office/drawing/2014/main" id="{C02A104A-9FA0-4A0F-AAA1-2686D1745B3F}"/>
                  </a:ext>
                </a:extLst>
              </p:cNvPr>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íṩḷíde">
                <a:extLst>
                  <a:ext uri="{FF2B5EF4-FFF2-40B4-BE49-F238E27FC236}">
                    <a16:creationId xmlns="" xmlns:a16="http://schemas.microsoft.com/office/drawing/2014/main" id="{E7CAF4A2-9E63-4CCE-B27C-B5758E1F81AA}"/>
                  </a:ext>
                </a:extLst>
              </p:cNvPr>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îṡlíḓè">
                <a:extLst>
                  <a:ext uri="{FF2B5EF4-FFF2-40B4-BE49-F238E27FC236}">
                    <a16:creationId xmlns="" xmlns:a16="http://schemas.microsoft.com/office/drawing/2014/main" id="{12A478C3-6E73-4876-9C8A-18CEBABB8E40}"/>
                  </a:ext>
                </a:extLst>
              </p:cNvPr>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ï$1iḋé">
                <a:extLst>
                  <a:ext uri="{FF2B5EF4-FFF2-40B4-BE49-F238E27FC236}">
                    <a16:creationId xmlns="" xmlns:a16="http://schemas.microsoft.com/office/drawing/2014/main" id="{825EAEAF-B227-4259-AD29-1A504C842D7D}"/>
                  </a:ext>
                </a:extLst>
              </p:cNvPr>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îŝľiďê">
                <a:extLst>
                  <a:ext uri="{FF2B5EF4-FFF2-40B4-BE49-F238E27FC236}">
                    <a16:creationId xmlns="" xmlns:a16="http://schemas.microsoft.com/office/drawing/2014/main" id="{F404CFC5-A730-489E-A94B-E611ED5EDCD1}"/>
                  </a:ext>
                </a:extLst>
              </p:cNvPr>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îSļïḑé">
                <a:extLst>
                  <a:ext uri="{FF2B5EF4-FFF2-40B4-BE49-F238E27FC236}">
                    <a16:creationId xmlns="" xmlns:a16="http://schemas.microsoft.com/office/drawing/2014/main" id="{47B74EA9-A6B1-4B08-914A-2718F9B4F5CA}"/>
                  </a:ext>
                </a:extLst>
              </p:cNvPr>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î$ľïḑé">
                <a:extLst>
                  <a:ext uri="{FF2B5EF4-FFF2-40B4-BE49-F238E27FC236}">
                    <a16:creationId xmlns="" xmlns:a16="http://schemas.microsoft.com/office/drawing/2014/main" id="{09BC90DE-5DE1-4249-A082-F9A097B1164C}"/>
                  </a:ext>
                </a:extLst>
              </p:cNvPr>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ïsḷïďè">
                <a:extLst>
                  <a:ext uri="{FF2B5EF4-FFF2-40B4-BE49-F238E27FC236}">
                    <a16:creationId xmlns="" xmlns:a16="http://schemas.microsoft.com/office/drawing/2014/main" id="{631FBE54-A684-472B-B017-0B616CC3A7C6}"/>
                  </a:ext>
                </a:extLst>
              </p:cNvPr>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iṧlíďe">
                <a:extLst>
                  <a:ext uri="{FF2B5EF4-FFF2-40B4-BE49-F238E27FC236}">
                    <a16:creationId xmlns="" xmlns:a16="http://schemas.microsoft.com/office/drawing/2014/main" id="{053A4848-AAFB-4CE4-965E-6A7EDF9F21FB}"/>
                  </a:ext>
                </a:extLst>
              </p:cNvPr>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iśļïďé">
                <a:extLst>
                  <a:ext uri="{FF2B5EF4-FFF2-40B4-BE49-F238E27FC236}">
                    <a16:creationId xmlns="" xmlns:a16="http://schemas.microsoft.com/office/drawing/2014/main" id="{A063189C-6659-4CD5-BDD2-89392B0ED91E}"/>
                  </a:ext>
                </a:extLst>
              </p:cNvPr>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îśľïḓê">
                <a:extLst>
                  <a:ext uri="{FF2B5EF4-FFF2-40B4-BE49-F238E27FC236}">
                    <a16:creationId xmlns="" xmlns:a16="http://schemas.microsoft.com/office/drawing/2014/main" id="{3E0C5FAC-D028-4193-929A-9EB9E04D1457}"/>
                  </a:ext>
                </a:extLst>
              </p:cNvPr>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îšḷïḑé">
                <a:extLst>
                  <a:ext uri="{FF2B5EF4-FFF2-40B4-BE49-F238E27FC236}">
                    <a16:creationId xmlns="" xmlns:a16="http://schemas.microsoft.com/office/drawing/2014/main" id="{09091313-B4A7-43DB-80BC-83488B61FAD7}"/>
                  </a:ext>
                </a:extLst>
              </p:cNvPr>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işḷîde">
                <a:extLst>
                  <a:ext uri="{FF2B5EF4-FFF2-40B4-BE49-F238E27FC236}">
                    <a16:creationId xmlns="" xmlns:a16="http://schemas.microsoft.com/office/drawing/2014/main" id="{4E8F8156-FED2-45EE-9BB1-81251F81B5D8}"/>
                  </a:ext>
                </a:extLst>
              </p:cNvPr>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ïṥḷiďe">
                <a:extLst>
                  <a:ext uri="{FF2B5EF4-FFF2-40B4-BE49-F238E27FC236}">
                    <a16:creationId xmlns="" xmlns:a16="http://schemas.microsoft.com/office/drawing/2014/main" id="{0CEF7C57-34EA-4F1B-B04B-F0BCCC4B823F}"/>
                  </a:ext>
                </a:extLst>
              </p:cNvPr>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îṩ1íḓè">
                <a:extLst>
                  <a:ext uri="{FF2B5EF4-FFF2-40B4-BE49-F238E27FC236}">
                    <a16:creationId xmlns="" xmlns:a16="http://schemas.microsoft.com/office/drawing/2014/main" id="{631C67BE-2663-44AF-A455-0E3331E8D40A}"/>
                  </a:ext>
                </a:extLst>
              </p:cNvPr>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ïṧľîḋè">
                <a:extLst>
                  <a:ext uri="{FF2B5EF4-FFF2-40B4-BE49-F238E27FC236}">
                    <a16:creationId xmlns="" xmlns:a16="http://schemas.microsoft.com/office/drawing/2014/main" id="{017F4E17-07CD-491E-AF2A-1F730530F2B1}"/>
                  </a:ext>
                </a:extLst>
              </p:cNvPr>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i$ľîḍe">
                <a:extLst>
                  <a:ext uri="{FF2B5EF4-FFF2-40B4-BE49-F238E27FC236}">
                    <a16:creationId xmlns="" xmlns:a16="http://schemas.microsoft.com/office/drawing/2014/main" id="{0C6B37F5-F4F0-4C8C-B36F-BADC71201154}"/>
                  </a:ext>
                </a:extLst>
              </p:cNvPr>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îṩ1îḋe">
                <a:extLst>
                  <a:ext uri="{FF2B5EF4-FFF2-40B4-BE49-F238E27FC236}">
                    <a16:creationId xmlns="" xmlns:a16="http://schemas.microsoft.com/office/drawing/2014/main" id="{18E36D92-DD85-452F-BAE8-73AA49657923}"/>
                  </a:ext>
                </a:extLst>
              </p:cNvPr>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íṥlíďè">
                <a:extLst>
                  <a:ext uri="{FF2B5EF4-FFF2-40B4-BE49-F238E27FC236}">
                    <a16:creationId xmlns="" xmlns:a16="http://schemas.microsoft.com/office/drawing/2014/main" id="{3F8CF209-80C9-41D3-BA28-E3DD1F024467}"/>
                  </a:ext>
                </a:extLst>
              </p:cNvPr>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iṣlíḋè">
                <a:extLst>
                  <a:ext uri="{FF2B5EF4-FFF2-40B4-BE49-F238E27FC236}">
                    <a16:creationId xmlns="" xmlns:a16="http://schemas.microsoft.com/office/drawing/2014/main" id="{465CCE35-97D3-43D5-BB59-1500B7A6561B}"/>
                  </a:ext>
                </a:extLst>
              </p:cNvPr>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ï$líḓê">
                <a:extLst>
                  <a:ext uri="{FF2B5EF4-FFF2-40B4-BE49-F238E27FC236}">
                    <a16:creationId xmlns="" xmlns:a16="http://schemas.microsoft.com/office/drawing/2014/main" id="{494566C2-0316-4B07-A30D-339738CE6564}"/>
                  </a:ext>
                </a:extLst>
              </p:cNvPr>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iśḷíḍê">
                <a:extLst>
                  <a:ext uri="{FF2B5EF4-FFF2-40B4-BE49-F238E27FC236}">
                    <a16:creationId xmlns="" xmlns:a16="http://schemas.microsoft.com/office/drawing/2014/main" id="{E39119CC-1009-4825-BD63-D2BEBC8C5350}"/>
                  </a:ext>
                </a:extLst>
              </p:cNvPr>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ï$1îḑé">
                <a:extLst>
                  <a:ext uri="{FF2B5EF4-FFF2-40B4-BE49-F238E27FC236}">
                    <a16:creationId xmlns="" xmlns:a16="http://schemas.microsoft.com/office/drawing/2014/main" id="{39149766-450B-48E6-8D08-49440AAA9099}"/>
                  </a:ext>
                </a:extLst>
              </p:cNvPr>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0" name="išliďe">
                <a:extLst>
                  <a:ext uri="{FF2B5EF4-FFF2-40B4-BE49-F238E27FC236}">
                    <a16:creationId xmlns="" xmlns:a16="http://schemas.microsoft.com/office/drawing/2014/main" id="{CE13204F-360F-40EC-AA18-9806BAE3A969}"/>
                  </a:ext>
                </a:extLst>
              </p:cNvPr>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ṥḷiḓé">
                <a:extLst>
                  <a:ext uri="{FF2B5EF4-FFF2-40B4-BE49-F238E27FC236}">
                    <a16:creationId xmlns="" xmlns:a16="http://schemas.microsoft.com/office/drawing/2014/main" id="{ED37E067-A338-447D-B605-B6732EA9BEF0}"/>
                  </a:ext>
                </a:extLst>
              </p:cNvPr>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ïṧḻiḓè">
                <a:extLst>
                  <a:ext uri="{FF2B5EF4-FFF2-40B4-BE49-F238E27FC236}">
                    <a16:creationId xmlns="" xmlns:a16="http://schemas.microsoft.com/office/drawing/2014/main" id="{560CE630-321D-4D10-8FE8-1AE91CA3DD74}"/>
                  </a:ext>
                </a:extLst>
              </p:cNvPr>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ïsļíḑê">
                <a:extLst>
                  <a:ext uri="{FF2B5EF4-FFF2-40B4-BE49-F238E27FC236}">
                    <a16:creationId xmlns="" xmlns:a16="http://schemas.microsoft.com/office/drawing/2014/main" id="{075DA784-71A3-4607-9B3E-66E3457AAB9B}"/>
                  </a:ext>
                </a:extLst>
              </p:cNvPr>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iş1íḑê">
                <a:extLst>
                  <a:ext uri="{FF2B5EF4-FFF2-40B4-BE49-F238E27FC236}">
                    <a16:creationId xmlns="" xmlns:a16="http://schemas.microsoft.com/office/drawing/2014/main" id="{80CACF6B-948C-48F7-B3CC-4CD8D71A6F30}"/>
                  </a:ext>
                </a:extLst>
              </p:cNvPr>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íṡḻïḋè">
                <a:extLst>
                  <a:ext uri="{FF2B5EF4-FFF2-40B4-BE49-F238E27FC236}">
                    <a16:creationId xmlns="" xmlns:a16="http://schemas.microsoft.com/office/drawing/2014/main" id="{1041709A-8749-47F1-9E97-4F182D537219}"/>
                  </a:ext>
                </a:extLst>
              </p:cNvPr>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išliḋè">
                <a:extLst>
                  <a:ext uri="{FF2B5EF4-FFF2-40B4-BE49-F238E27FC236}">
                    <a16:creationId xmlns="" xmlns:a16="http://schemas.microsoft.com/office/drawing/2014/main" id="{095B9560-2960-46F8-8543-F504164918C6}"/>
                  </a:ext>
                </a:extLst>
              </p:cNvPr>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i$ļiḑé">
                <a:extLst>
                  <a:ext uri="{FF2B5EF4-FFF2-40B4-BE49-F238E27FC236}">
                    <a16:creationId xmlns="" xmlns:a16="http://schemas.microsoft.com/office/drawing/2014/main" id="{E9D38169-8623-4DC6-AFE3-1761CD9947A7}"/>
                  </a:ext>
                </a:extLst>
              </p:cNvPr>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ïṣľïḓè">
                <a:extLst>
                  <a:ext uri="{FF2B5EF4-FFF2-40B4-BE49-F238E27FC236}">
                    <a16:creationId xmlns="" xmlns:a16="http://schemas.microsoft.com/office/drawing/2014/main" id="{D7E3B8FB-F25B-47A1-BE80-3D8307C5F93C}"/>
                  </a:ext>
                </a:extLst>
              </p:cNvPr>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ïṧľíḓê">
                <a:extLst>
                  <a:ext uri="{FF2B5EF4-FFF2-40B4-BE49-F238E27FC236}">
                    <a16:creationId xmlns="" xmlns:a16="http://schemas.microsoft.com/office/drawing/2014/main" id="{59D32B57-2C4B-43FF-9879-A5CD38366803}"/>
                  </a:ext>
                </a:extLst>
              </p:cNvPr>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iṧḻïḓè">
                <a:extLst>
                  <a:ext uri="{FF2B5EF4-FFF2-40B4-BE49-F238E27FC236}">
                    <a16:creationId xmlns="" xmlns:a16="http://schemas.microsoft.com/office/drawing/2014/main" id="{DB1DD9A6-B7D6-46EA-956A-E6AFD1FAED34}"/>
                  </a:ext>
                </a:extLst>
              </p:cNvPr>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î$ļîdê">
                <a:extLst>
                  <a:ext uri="{FF2B5EF4-FFF2-40B4-BE49-F238E27FC236}">
                    <a16:creationId xmlns="" xmlns:a16="http://schemas.microsoft.com/office/drawing/2014/main" id="{67631E86-2983-4C18-8706-E9EC4683D46F}"/>
                  </a:ext>
                </a:extLst>
              </p:cNvPr>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iṧḻíḋè">
                <a:extLst>
                  <a:ext uri="{FF2B5EF4-FFF2-40B4-BE49-F238E27FC236}">
                    <a16:creationId xmlns="" xmlns:a16="http://schemas.microsoft.com/office/drawing/2014/main" id="{AD0259F5-E2DE-4B0A-AD59-40CB5FE29B57}"/>
                  </a:ext>
                </a:extLst>
              </p:cNvPr>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íSľíḍê">
                <a:extLst>
                  <a:ext uri="{FF2B5EF4-FFF2-40B4-BE49-F238E27FC236}">
                    <a16:creationId xmlns="" xmlns:a16="http://schemas.microsoft.com/office/drawing/2014/main" id="{A6A5F80C-BFEF-4223-A2D6-911A8A64BB8E}"/>
                  </a:ext>
                </a:extLst>
              </p:cNvPr>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íṩļíďè">
                <a:extLst>
                  <a:ext uri="{FF2B5EF4-FFF2-40B4-BE49-F238E27FC236}">
                    <a16:creationId xmlns="" xmlns:a16="http://schemas.microsoft.com/office/drawing/2014/main" id="{AB708475-3076-425C-BB9F-28CC678CBCD0}"/>
                  </a:ext>
                </a:extLst>
              </p:cNvPr>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ïṧ1ídè">
                <a:extLst>
                  <a:ext uri="{FF2B5EF4-FFF2-40B4-BE49-F238E27FC236}">
                    <a16:creationId xmlns="" xmlns:a16="http://schemas.microsoft.com/office/drawing/2014/main" id="{3F6624AB-1D31-40ED-9F78-23B3CFF21048}"/>
                  </a:ext>
                </a:extLst>
              </p:cNvPr>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íSľiḑè">
                <a:extLst>
                  <a:ext uri="{FF2B5EF4-FFF2-40B4-BE49-F238E27FC236}">
                    <a16:creationId xmlns="" xmlns:a16="http://schemas.microsoft.com/office/drawing/2014/main" id="{1E1E5B47-D3C5-4279-A2D4-2E67169CB6C4}"/>
                  </a:ext>
                </a:extLst>
              </p:cNvPr>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i$ļíḓe">
                <a:extLst>
                  <a:ext uri="{FF2B5EF4-FFF2-40B4-BE49-F238E27FC236}">
                    <a16:creationId xmlns="" xmlns:a16="http://schemas.microsoft.com/office/drawing/2014/main" id="{DC72502A-9261-42C7-9C5C-B7930167E349}"/>
                  </a:ext>
                </a:extLst>
              </p:cNvPr>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îṥļiďé">
                <a:extLst>
                  <a:ext uri="{FF2B5EF4-FFF2-40B4-BE49-F238E27FC236}">
                    <a16:creationId xmlns="" xmlns:a16="http://schemas.microsoft.com/office/drawing/2014/main" id="{94B6D4B3-1DFD-4774-868C-269CE740E960}"/>
                  </a:ext>
                </a:extLst>
              </p:cNvPr>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íṣľïḑè">
                <a:extLst>
                  <a:ext uri="{FF2B5EF4-FFF2-40B4-BE49-F238E27FC236}">
                    <a16:creationId xmlns="" xmlns:a16="http://schemas.microsoft.com/office/drawing/2014/main" id="{82990EAF-F3E6-47D1-BFD5-54FEB869FB98}"/>
                  </a:ext>
                </a:extLst>
              </p:cNvPr>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ïsľiḓè">
                <a:extLst>
                  <a:ext uri="{FF2B5EF4-FFF2-40B4-BE49-F238E27FC236}">
                    <a16:creationId xmlns="" xmlns:a16="http://schemas.microsoft.com/office/drawing/2014/main" id="{B4C56F99-56FF-4B48-9150-A9EF7D6840DF}"/>
                  </a:ext>
                </a:extLst>
              </p:cNvPr>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1" name="ïŝḷíde">
                <a:extLst>
                  <a:ext uri="{FF2B5EF4-FFF2-40B4-BE49-F238E27FC236}">
                    <a16:creationId xmlns="" xmlns:a16="http://schemas.microsoft.com/office/drawing/2014/main" id="{9E72E67A-2EF1-4646-A85A-042AE95E4123}"/>
                  </a:ext>
                </a:extLst>
              </p:cNvPr>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2" name="ï$ľiḋe">
                <a:extLst>
                  <a:ext uri="{FF2B5EF4-FFF2-40B4-BE49-F238E27FC236}">
                    <a16:creationId xmlns="" xmlns:a16="http://schemas.microsoft.com/office/drawing/2014/main" id="{01E0B693-811E-4725-8041-AEEAD35AD7FB}"/>
                  </a:ext>
                </a:extLst>
              </p:cNvPr>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3" name="íSḷîďè">
                <a:extLst>
                  <a:ext uri="{FF2B5EF4-FFF2-40B4-BE49-F238E27FC236}">
                    <a16:creationId xmlns="" xmlns:a16="http://schemas.microsoft.com/office/drawing/2014/main" id="{B7DF5BD3-BF95-450A-A125-A068E1F6B227}"/>
                  </a:ext>
                </a:extLst>
              </p:cNvPr>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4" name="ïšḻíďè">
                <a:extLst>
                  <a:ext uri="{FF2B5EF4-FFF2-40B4-BE49-F238E27FC236}">
                    <a16:creationId xmlns="" xmlns:a16="http://schemas.microsoft.com/office/drawing/2014/main" id="{9091E634-04CD-44B7-95CA-0641AFFA3B62}"/>
                  </a:ext>
                </a:extLst>
              </p:cNvPr>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5" name="iṩľiḋè">
                <a:extLst>
                  <a:ext uri="{FF2B5EF4-FFF2-40B4-BE49-F238E27FC236}">
                    <a16:creationId xmlns="" xmlns:a16="http://schemas.microsoft.com/office/drawing/2014/main" id="{26EE7C54-E90F-4838-90AE-777FF52FAA94}"/>
                  </a:ext>
                </a:extLst>
              </p:cNvPr>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a:extLst>
                  <a:ext uri="{FF2B5EF4-FFF2-40B4-BE49-F238E27FC236}">
                    <a16:creationId xmlns="" xmlns:a16="http://schemas.microsoft.com/office/drawing/2014/main" id="{697933EB-C0ED-42FF-9D9B-6642D0F01A92}"/>
                  </a:ext>
                </a:extLst>
              </p:cNvPr>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7" name="í$ľíḋé">
                <a:extLst>
                  <a:ext uri="{FF2B5EF4-FFF2-40B4-BE49-F238E27FC236}">
                    <a16:creationId xmlns="" xmlns:a16="http://schemas.microsoft.com/office/drawing/2014/main" id="{81D9E5A8-1DC6-4D25-B459-8A7EA74BE94B}"/>
                  </a:ext>
                </a:extLst>
              </p:cNvPr>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8" name="i$ľiḑé">
                <a:extLst>
                  <a:ext uri="{FF2B5EF4-FFF2-40B4-BE49-F238E27FC236}">
                    <a16:creationId xmlns="" xmlns:a16="http://schemas.microsoft.com/office/drawing/2014/main" id="{D1EF9CFE-ED7C-4C13-B992-BD1033649F83}"/>
                  </a:ext>
                </a:extLst>
              </p:cNvPr>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9" name="îśliḋê">
                <a:extLst>
                  <a:ext uri="{FF2B5EF4-FFF2-40B4-BE49-F238E27FC236}">
                    <a16:creationId xmlns="" xmlns:a16="http://schemas.microsoft.com/office/drawing/2014/main" id="{A27C7662-5079-4EB8-A71E-634209E4EC50}"/>
                  </a:ext>
                </a:extLst>
              </p:cNvPr>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0" name="íŝḷiḋé">
                <a:extLst>
                  <a:ext uri="{FF2B5EF4-FFF2-40B4-BE49-F238E27FC236}">
                    <a16:creationId xmlns="" xmlns:a16="http://schemas.microsoft.com/office/drawing/2014/main" id="{02E33EDD-FF04-48DC-A5E2-79676310D8B7}"/>
                  </a:ext>
                </a:extLst>
              </p:cNvPr>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1" name="îṧḻiḋe">
                <a:extLst>
                  <a:ext uri="{FF2B5EF4-FFF2-40B4-BE49-F238E27FC236}">
                    <a16:creationId xmlns="" xmlns:a16="http://schemas.microsoft.com/office/drawing/2014/main" id="{8D6A2491-0987-4650-A69F-988B3F09E0E6}"/>
                  </a:ext>
                </a:extLst>
              </p:cNvPr>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2" name="îSļîḋé">
                <a:extLst>
                  <a:ext uri="{FF2B5EF4-FFF2-40B4-BE49-F238E27FC236}">
                    <a16:creationId xmlns="" xmlns:a16="http://schemas.microsoft.com/office/drawing/2014/main" id="{25EDBC78-ADDF-4811-B719-007CAB34C5C4}"/>
                  </a:ext>
                </a:extLst>
              </p:cNvPr>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3" name="ïṥḷidé">
                <a:extLst>
                  <a:ext uri="{FF2B5EF4-FFF2-40B4-BE49-F238E27FC236}">
                    <a16:creationId xmlns="" xmlns:a16="http://schemas.microsoft.com/office/drawing/2014/main" id="{BD0DC827-77DC-4793-BB06-993BD88D1922}"/>
                  </a:ext>
                </a:extLst>
              </p:cNvPr>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4" name="išḻïḍe">
                <a:extLst>
                  <a:ext uri="{FF2B5EF4-FFF2-40B4-BE49-F238E27FC236}">
                    <a16:creationId xmlns="" xmlns:a16="http://schemas.microsoft.com/office/drawing/2014/main" id="{EA7A36DA-58FF-4817-A7EE-BA5212D6FCD1}"/>
                  </a:ext>
                </a:extLst>
              </p:cNvPr>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5" name="işḻîďê">
                <a:extLst>
                  <a:ext uri="{FF2B5EF4-FFF2-40B4-BE49-F238E27FC236}">
                    <a16:creationId xmlns="" xmlns:a16="http://schemas.microsoft.com/office/drawing/2014/main" id="{FD0C3B0E-BDB8-415A-B240-119DCEBF8C77}"/>
                  </a:ext>
                </a:extLst>
              </p:cNvPr>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6" name="íSḻïḓè">
                <a:extLst>
                  <a:ext uri="{FF2B5EF4-FFF2-40B4-BE49-F238E27FC236}">
                    <a16:creationId xmlns="" xmlns:a16="http://schemas.microsoft.com/office/drawing/2014/main" id="{1529FEBE-21B9-40D2-8481-B5FE748136C2}"/>
                  </a:ext>
                </a:extLst>
              </p:cNvPr>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7" name="ï$1iḑè">
                <a:extLst>
                  <a:ext uri="{FF2B5EF4-FFF2-40B4-BE49-F238E27FC236}">
                    <a16:creationId xmlns="" xmlns:a16="http://schemas.microsoft.com/office/drawing/2014/main" id="{342AA62E-1F77-43A8-B908-21962F7CAD4E}"/>
                  </a:ext>
                </a:extLst>
              </p:cNvPr>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8" name="矩形 7">
            <a:extLst>
              <a:ext uri="{FF2B5EF4-FFF2-40B4-BE49-F238E27FC236}">
                <a16:creationId xmlns="" xmlns:a16="http://schemas.microsoft.com/office/drawing/2014/main" id="{14C794A4-A8BA-4F64-A927-06C3F1FF8EFD}"/>
              </a:ext>
            </a:extLst>
          </p:cNvPr>
          <p:cNvSpPr/>
          <p:nvPr/>
        </p:nvSpPr>
        <p:spPr>
          <a:xfrm>
            <a:off x="2310062" y="2415055"/>
            <a:ext cx="7447395" cy="3908762"/>
          </a:xfrm>
          <a:prstGeom prst="rect">
            <a:avLst/>
          </a:prstGeom>
        </p:spPr>
        <p:txBody>
          <a:bodyPr wrap="square">
            <a:spAutoFit/>
          </a:bodyPr>
          <a:lstStyle/>
          <a:p>
            <a:pPr marL="342900" indent="-342900" algn="just">
              <a:buFont typeface="Wingdings" panose="05000000000000000000" pitchFamily="2" charset="2"/>
              <a:buChar char="ü"/>
            </a:pPr>
            <a:r>
              <a:rPr lang="zh-CN" altLang="zh-CN" sz="2800" b="1" dirty="0" smtClean="0">
                <a:latin typeface="+mn-ea"/>
                <a:cs typeface="Times New Roman" panose="02020603050405020304" pitchFamily="18" charset="0"/>
              </a:rPr>
              <a:t>解决方案</a:t>
            </a:r>
            <a:r>
              <a:rPr lang="zh-CN" altLang="en-US" sz="2800" b="1" dirty="0" smtClean="0">
                <a:latin typeface="+mn-ea"/>
                <a:cs typeface="Times New Roman" panose="02020603050405020304" pitchFamily="18" charset="0"/>
              </a:rPr>
              <a:t>：</a:t>
            </a:r>
            <a:r>
              <a:rPr lang="zh-CN" altLang="zh-CN" sz="2400" dirty="0" smtClean="0">
                <a:latin typeface="+mn-ea"/>
                <a:cs typeface="Times New Roman" panose="02020603050405020304" pitchFamily="18" charset="0"/>
              </a:rPr>
              <a:t>依靠</a:t>
            </a:r>
            <a:r>
              <a:rPr lang="zh-CN" altLang="zh-CN" sz="2400" dirty="0">
                <a:latin typeface="+mn-ea"/>
                <a:cs typeface="Times New Roman" panose="02020603050405020304" pitchFamily="18" charset="0"/>
              </a:rPr>
              <a:t>密码学技术对数字产品进行加密，只有合法用户</a:t>
            </a:r>
            <a:r>
              <a:rPr lang="en-US" altLang="zh-CN" sz="2400" dirty="0">
                <a:latin typeface="+mn-ea"/>
                <a:cs typeface="Times New Roman" panose="02020603050405020304" pitchFamily="18" charset="0"/>
              </a:rPr>
              <a:t>(</a:t>
            </a:r>
            <a:r>
              <a:rPr lang="zh-CN" altLang="zh-CN" sz="2400" dirty="0">
                <a:latin typeface="+mn-ea"/>
                <a:cs typeface="Times New Roman" panose="02020603050405020304" pitchFamily="18" charset="0"/>
              </a:rPr>
              <a:t>或付费用户</a:t>
            </a:r>
            <a:r>
              <a:rPr lang="en-US" altLang="zh-CN" sz="2400" dirty="0">
                <a:latin typeface="+mn-ea"/>
                <a:cs typeface="Times New Roman" panose="02020603050405020304" pitchFamily="18" charset="0"/>
              </a:rPr>
              <a:t>)</a:t>
            </a:r>
            <a:r>
              <a:rPr lang="zh-CN" altLang="zh-CN" sz="2400" dirty="0">
                <a:latin typeface="+mn-ea"/>
                <a:cs typeface="Times New Roman" panose="02020603050405020304" pitchFamily="18" charset="0"/>
              </a:rPr>
              <a:t>才拥有密钥，这样可以保证数字产品内容的安全传送，并且可以作为存取控制和征收费用的手段</a:t>
            </a:r>
            <a:r>
              <a:rPr lang="zh-CN" altLang="zh-CN" sz="2400" dirty="0" smtClean="0">
                <a:latin typeface="+mn-ea"/>
                <a:cs typeface="Times New Roman" panose="02020603050405020304" pitchFamily="18" charset="0"/>
              </a:rPr>
              <a:t>。</a:t>
            </a:r>
            <a:endParaRPr lang="en-US" altLang="zh-CN" sz="2400" dirty="0" smtClean="0">
              <a:latin typeface="+mn-ea"/>
              <a:cs typeface="Times New Roman" panose="02020603050405020304" pitchFamily="18" charset="0"/>
            </a:endParaRPr>
          </a:p>
          <a:p>
            <a:pPr marL="342900" indent="-342900" algn="just">
              <a:buFont typeface="Wingdings" panose="05000000000000000000" pitchFamily="2" charset="2"/>
              <a:buChar char="ü"/>
            </a:pPr>
            <a:r>
              <a:rPr lang="zh-CN" altLang="zh-CN" sz="2800" b="1" dirty="0">
                <a:latin typeface="+mn-ea"/>
                <a:cs typeface="Times New Roman" panose="02020603050405020304" pitchFamily="18" charset="0"/>
              </a:rPr>
              <a:t>存在的一个重要问题</a:t>
            </a:r>
            <a:r>
              <a:rPr lang="zh-CN" altLang="en-US" sz="2800" b="1" dirty="0">
                <a:latin typeface="+mn-ea"/>
                <a:cs typeface="Times New Roman" panose="02020603050405020304" pitchFamily="18" charset="0"/>
              </a:rPr>
              <a:t>：</a:t>
            </a:r>
            <a:r>
              <a:rPr lang="zh-CN" altLang="zh-CN" sz="2400" dirty="0" smtClean="0">
                <a:latin typeface="+mn-ea"/>
                <a:cs typeface="Times New Roman" panose="02020603050405020304" pitchFamily="18" charset="0"/>
              </a:rPr>
              <a:t>所</a:t>
            </a:r>
            <a:r>
              <a:rPr lang="zh-CN" altLang="zh-CN" sz="2400" dirty="0">
                <a:latin typeface="+mn-ea"/>
                <a:cs typeface="Times New Roman" panose="02020603050405020304" pitchFamily="18" charset="0"/>
              </a:rPr>
              <a:t>加密的数字内容在解密之后，就没有有效的手段来保证其不被非法复制、再次传播和盗用</a:t>
            </a:r>
            <a:r>
              <a:rPr lang="zh-CN" altLang="zh-CN" sz="2400" dirty="0" smtClean="0">
                <a:latin typeface="+mn-ea"/>
                <a:cs typeface="Times New Roman" panose="02020603050405020304" pitchFamily="18" charset="0"/>
              </a:rPr>
              <a:t>。</a:t>
            </a:r>
            <a:endParaRPr lang="en-US" altLang="zh-CN" sz="2400" dirty="0" smtClean="0">
              <a:latin typeface="+mn-ea"/>
              <a:cs typeface="Times New Roman" panose="02020603050405020304" pitchFamily="18" charset="0"/>
            </a:endParaRPr>
          </a:p>
          <a:p>
            <a:pPr marL="342900" indent="-342900" algn="just">
              <a:buFont typeface="Wingdings" panose="05000000000000000000" pitchFamily="2" charset="2"/>
              <a:buChar char="ü"/>
            </a:pPr>
            <a:r>
              <a:rPr lang="zh-CN" altLang="zh-CN" sz="2400" dirty="0" smtClean="0">
                <a:latin typeface="+mn-ea"/>
                <a:cs typeface="Times New Roman" panose="02020603050405020304" pitchFamily="18" charset="0"/>
              </a:rPr>
              <a:t>数字</a:t>
            </a:r>
            <a:r>
              <a:rPr lang="zh-CN" altLang="zh-CN" sz="2400" dirty="0">
                <a:latin typeface="+mn-ea"/>
                <a:cs typeface="Times New Roman" panose="02020603050405020304" pitchFamily="18" charset="0"/>
              </a:rPr>
              <a:t>形式的多媒体产品由于可以方便地完全复制并在网络环境下广泛散发，大范围的侵权复制行为受到了音像、出版、影视和软件等行业的高度关注</a:t>
            </a:r>
            <a:r>
              <a:rPr lang="zh-CN" altLang="zh-CN" sz="2400" dirty="0" smtClean="0">
                <a:latin typeface="+mn-ea"/>
                <a:cs typeface="Times New Roman" panose="02020603050405020304" pitchFamily="18" charset="0"/>
              </a:rPr>
              <a:t>。</a:t>
            </a:r>
            <a:endParaRPr lang="en-US" altLang="zh-CN" sz="2400" dirty="0" smtClean="0">
              <a:latin typeface="+mn-ea"/>
              <a:cs typeface="Times New Roman" panose="02020603050405020304" pitchFamily="18" charset="0"/>
            </a:endParaRPr>
          </a:p>
        </p:txBody>
      </p:sp>
    </p:spTree>
    <p:extLst>
      <p:ext uri="{BB962C8B-B14F-4D97-AF65-F5344CB8AC3E}">
        <p14:creationId xmlns:p14="http://schemas.microsoft.com/office/powerpoint/2010/main" val="3243369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650"/>
                            </p:stCondLst>
                            <p:childTnLst>
                              <p:par>
                                <p:cTn id="11" presetID="22" presetClass="entr" presetSubtype="1" fill="hold" grpId="0" nodeType="afterEffect">
                                  <p:stCondLst>
                                    <p:cond delay="0"/>
                                  </p:stCondLst>
                                  <p:childTnLst>
                                    <p:set>
                                      <p:cBhvr>
                                        <p:cTn id="12" dur="1" fill="hold">
                                          <p:stCondLst>
                                            <p:cond delay="0"/>
                                          </p:stCondLst>
                                        </p:cTn>
                                        <p:tgtEl>
                                          <p:spTgt spid="173"/>
                                        </p:tgtEl>
                                        <p:attrNameLst>
                                          <p:attrName>style.visibility</p:attrName>
                                        </p:attrNameLst>
                                      </p:cBhvr>
                                      <p:to>
                                        <p:strVal val="visible"/>
                                      </p:to>
                                    </p:set>
                                    <p:animEffect transition="in" filter="wipe(up)">
                                      <p:cBhvr>
                                        <p:cTn id="13" dur="500"/>
                                        <p:tgtEl>
                                          <p:spTgt spid="173"/>
                                        </p:tgtEl>
                                      </p:cBhvr>
                                    </p:animEffect>
                                  </p:childTnLst>
                                </p:cTn>
                              </p:par>
                            </p:childTnLst>
                          </p:cTn>
                        </p:par>
                        <p:par>
                          <p:cTn id="14" fill="hold">
                            <p:stCondLst>
                              <p:cond delay="1150"/>
                            </p:stCondLst>
                            <p:childTnLst>
                              <p:par>
                                <p:cTn id="15" presetID="22" presetClass="entr" presetSubtype="1"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up)">
                                      <p:cBhvr>
                                        <p:cTn id="17" dur="6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animBg="1"/>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矩形: 圆角 178">
            <a:extLst>
              <a:ext uri="{FF2B5EF4-FFF2-40B4-BE49-F238E27FC236}">
                <a16:creationId xmlns="" xmlns:a16="http://schemas.microsoft.com/office/drawing/2014/main" id="{3E8BC19A-515D-435D-8F3B-C3D20AD369D9}"/>
              </a:ext>
            </a:extLst>
          </p:cNvPr>
          <p:cNvSpPr/>
          <p:nvPr/>
        </p:nvSpPr>
        <p:spPr>
          <a:xfrm>
            <a:off x="2244092" y="2264980"/>
            <a:ext cx="7756434" cy="3383466"/>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65536" name="组合 65535">
            <a:extLst>
              <a:ext uri="{FF2B5EF4-FFF2-40B4-BE49-F238E27FC236}">
                <a16:creationId xmlns="" xmlns:a16="http://schemas.microsoft.com/office/drawing/2014/main" id="{73532767-D52E-4358-991A-56287C0CB4ED}"/>
              </a:ext>
            </a:extLst>
          </p:cNvPr>
          <p:cNvGrpSpPr/>
          <p:nvPr/>
        </p:nvGrpSpPr>
        <p:grpSpPr>
          <a:xfrm>
            <a:off x="2778312" y="716894"/>
            <a:ext cx="6635578" cy="1109044"/>
            <a:chOff x="3279913" y="488294"/>
            <a:chExt cx="6635578" cy="1109044"/>
          </a:xfrm>
        </p:grpSpPr>
        <p:grpSp>
          <p:nvGrpSpPr>
            <p:cNvPr id="14" name="组合 13">
              <a:extLst>
                <a:ext uri="{FF2B5EF4-FFF2-40B4-BE49-F238E27FC236}">
                  <a16:creationId xmlns="" xmlns:a16="http://schemas.microsoft.com/office/drawing/2014/main" id="{EA566506-41DD-4E7D-87C9-E2E6F7441646}"/>
                </a:ext>
              </a:extLst>
            </p:cNvPr>
            <p:cNvGrpSpPr/>
            <p:nvPr/>
          </p:nvGrpSpPr>
          <p:grpSpPr>
            <a:xfrm>
              <a:off x="3279913" y="909457"/>
              <a:ext cx="6635578" cy="687881"/>
              <a:chOff x="3279913" y="909457"/>
              <a:chExt cx="6635578" cy="687881"/>
            </a:xfrm>
          </p:grpSpPr>
          <p:sp>
            <p:nvSpPr>
              <p:cNvPr id="10" name="矩形: 圆角 9">
                <a:extLst>
                  <a:ext uri="{FF2B5EF4-FFF2-40B4-BE49-F238E27FC236}">
                    <a16:creationId xmlns="" xmlns:a16="http://schemas.microsoft.com/office/drawing/2014/main" id="{C0811476-A169-41AF-A3B8-11DF030821EF}"/>
                  </a:ext>
                </a:extLst>
              </p:cNvPr>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5448751" y="1032076"/>
                <a:ext cx="3057247"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smtClean="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数字水印的提出</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 xmlns:a16="http://schemas.microsoft.com/office/drawing/2014/main" id="{F07D6F6E-859D-4061-B927-48F3552AF7CF}"/>
                </a:ext>
              </a:extLst>
            </p:cNvPr>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a:extLst>
                  <a:ext uri="{FF2B5EF4-FFF2-40B4-BE49-F238E27FC236}">
                    <a16:creationId xmlns="" xmlns:a16="http://schemas.microsoft.com/office/drawing/2014/main" id="{6303B470-2FAF-4993-84A8-0E89AF65282B}"/>
                  </a:ext>
                </a:extLst>
              </p:cNvPr>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íṣḻíďe">
                <a:extLst>
                  <a:ext uri="{FF2B5EF4-FFF2-40B4-BE49-F238E27FC236}">
                    <a16:creationId xmlns="" xmlns:a16="http://schemas.microsoft.com/office/drawing/2014/main" id="{E987D7A5-C71B-40FE-AB67-232AEB3D2B13}"/>
                  </a:ext>
                </a:extLst>
              </p:cNvPr>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íś1îḍê">
                <a:extLst>
                  <a:ext uri="{FF2B5EF4-FFF2-40B4-BE49-F238E27FC236}">
                    <a16:creationId xmlns="" xmlns:a16="http://schemas.microsoft.com/office/drawing/2014/main" id="{DE4A9E03-BB5D-417C-B155-C1777B8EA59B}"/>
                  </a:ext>
                </a:extLst>
              </p:cNvPr>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iš1ïḍe">
                <a:extLst>
                  <a:ext uri="{FF2B5EF4-FFF2-40B4-BE49-F238E27FC236}">
                    <a16:creationId xmlns="" xmlns:a16="http://schemas.microsoft.com/office/drawing/2014/main" id="{28EF471C-F919-4E40-999D-C112017192F6}"/>
                  </a:ext>
                </a:extLst>
              </p:cNvPr>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ísḻiḍè">
                <a:extLst>
                  <a:ext uri="{FF2B5EF4-FFF2-40B4-BE49-F238E27FC236}">
                    <a16:creationId xmlns="" xmlns:a16="http://schemas.microsoft.com/office/drawing/2014/main" id="{58156CEC-03AD-45F3-8B97-771A6FA09F7A}"/>
                  </a:ext>
                </a:extLst>
              </p:cNvPr>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iSlïḓe">
                <a:extLst>
                  <a:ext uri="{FF2B5EF4-FFF2-40B4-BE49-F238E27FC236}">
                    <a16:creationId xmlns="" xmlns:a16="http://schemas.microsoft.com/office/drawing/2014/main" id="{2058B8C9-DD7C-42BB-BFEF-A98FE2441302}"/>
                  </a:ext>
                </a:extLst>
              </p:cNvPr>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iṣļidé">
                <a:extLst>
                  <a:ext uri="{FF2B5EF4-FFF2-40B4-BE49-F238E27FC236}">
                    <a16:creationId xmlns="" xmlns:a16="http://schemas.microsoft.com/office/drawing/2014/main" id="{9BAC5358-76F5-4F88-9089-2E7A2F8E4C79}"/>
                  </a:ext>
                </a:extLst>
              </p:cNvPr>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iSliḋe">
                <a:extLst>
                  <a:ext uri="{FF2B5EF4-FFF2-40B4-BE49-F238E27FC236}">
                    <a16:creationId xmlns="" xmlns:a16="http://schemas.microsoft.com/office/drawing/2014/main" id="{8A32FD27-1C12-448F-A94A-4551733D73D9}"/>
                  </a:ext>
                </a:extLst>
              </p:cNvPr>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îśḷíḓé">
                <a:extLst>
                  <a:ext uri="{FF2B5EF4-FFF2-40B4-BE49-F238E27FC236}">
                    <a16:creationId xmlns="" xmlns:a16="http://schemas.microsoft.com/office/drawing/2014/main" id="{3746DC3B-E466-43B2-96A2-82C4E641A47C}"/>
                  </a:ext>
                </a:extLst>
              </p:cNvPr>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îS1îḋe">
                <a:extLst>
                  <a:ext uri="{FF2B5EF4-FFF2-40B4-BE49-F238E27FC236}">
                    <a16:creationId xmlns="" xmlns:a16="http://schemas.microsoft.com/office/drawing/2014/main" id="{3E66B780-4066-4388-9059-656CEE32E499}"/>
                  </a:ext>
                </a:extLst>
              </p:cNvPr>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îś1íḍê">
                <a:extLst>
                  <a:ext uri="{FF2B5EF4-FFF2-40B4-BE49-F238E27FC236}">
                    <a16:creationId xmlns="" xmlns:a16="http://schemas.microsoft.com/office/drawing/2014/main" id="{89B6E3EF-0098-43E3-80B8-3425072493D9}"/>
                  </a:ext>
                </a:extLst>
              </p:cNvPr>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ïṡļïḋé">
                <a:extLst>
                  <a:ext uri="{FF2B5EF4-FFF2-40B4-BE49-F238E27FC236}">
                    <a16:creationId xmlns="" xmlns:a16="http://schemas.microsoft.com/office/drawing/2014/main" id="{F0C37BBD-1299-4CE2-8C60-7284FC9E4834}"/>
                  </a:ext>
                </a:extLst>
              </p:cNvPr>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iSḷîḓè">
                <a:extLst>
                  <a:ext uri="{FF2B5EF4-FFF2-40B4-BE49-F238E27FC236}">
                    <a16:creationId xmlns="" xmlns:a16="http://schemas.microsoft.com/office/drawing/2014/main" id="{D63B0A13-2425-428D-BAA7-37E22E71E64A}"/>
                  </a:ext>
                </a:extLst>
              </p:cNvPr>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ḷïḑe">
                <a:extLst>
                  <a:ext uri="{FF2B5EF4-FFF2-40B4-BE49-F238E27FC236}">
                    <a16:creationId xmlns="" xmlns:a16="http://schemas.microsoft.com/office/drawing/2014/main" id="{C7D0BE70-AC08-4A19-9BD1-52694073F266}"/>
                  </a:ext>
                </a:extLst>
              </p:cNvPr>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îŝlïḋé">
                <a:extLst>
                  <a:ext uri="{FF2B5EF4-FFF2-40B4-BE49-F238E27FC236}">
                    <a16:creationId xmlns="" xmlns:a16="http://schemas.microsoft.com/office/drawing/2014/main" id="{E3BBEA35-AB3F-48FF-836B-296F817F3D00}"/>
                  </a:ext>
                </a:extLst>
              </p:cNvPr>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iŝlîḍê">
                <a:extLst>
                  <a:ext uri="{FF2B5EF4-FFF2-40B4-BE49-F238E27FC236}">
                    <a16:creationId xmlns="" xmlns:a16="http://schemas.microsoft.com/office/drawing/2014/main" id="{54AA388A-E5DF-4C37-9677-3C15530E6E98}"/>
                  </a:ext>
                </a:extLst>
              </p:cNvPr>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îŝḷíḋê">
                <a:extLst>
                  <a:ext uri="{FF2B5EF4-FFF2-40B4-BE49-F238E27FC236}">
                    <a16:creationId xmlns="" xmlns:a16="http://schemas.microsoft.com/office/drawing/2014/main" id="{ED230B07-D5FB-4700-BFB3-724B3287DFA6}"/>
                  </a:ext>
                </a:extLst>
              </p:cNvPr>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îŝḻidê">
                <a:extLst>
                  <a:ext uri="{FF2B5EF4-FFF2-40B4-BE49-F238E27FC236}">
                    <a16:creationId xmlns="" xmlns:a16="http://schemas.microsoft.com/office/drawing/2014/main" id="{D7596FE4-7BD2-4832-A5A5-ABA6C755ECDB}"/>
                  </a:ext>
                </a:extLst>
              </p:cNvPr>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î$lîḑe">
                <a:extLst>
                  <a:ext uri="{FF2B5EF4-FFF2-40B4-BE49-F238E27FC236}">
                    <a16:creationId xmlns="" xmlns:a16="http://schemas.microsoft.com/office/drawing/2014/main" id="{B5601609-43FB-445F-A89C-C491DEEC237F}"/>
                  </a:ext>
                </a:extLst>
              </p:cNvPr>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íṧļïḓé">
                <a:extLst>
                  <a:ext uri="{FF2B5EF4-FFF2-40B4-BE49-F238E27FC236}">
                    <a16:creationId xmlns="" xmlns:a16="http://schemas.microsoft.com/office/drawing/2014/main" id="{589B024F-4E18-4017-A5DF-9AE66B16B5F7}"/>
                  </a:ext>
                </a:extLst>
              </p:cNvPr>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ïs1ïḓé">
                <a:extLst>
                  <a:ext uri="{FF2B5EF4-FFF2-40B4-BE49-F238E27FC236}">
                    <a16:creationId xmlns="" xmlns:a16="http://schemas.microsoft.com/office/drawing/2014/main" id="{50E19B3D-14E2-4F79-B69B-B557A62448C6}"/>
                  </a:ext>
                </a:extLst>
              </p:cNvPr>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íṣļide">
                <a:extLst>
                  <a:ext uri="{FF2B5EF4-FFF2-40B4-BE49-F238E27FC236}">
                    <a16:creationId xmlns="" xmlns:a16="http://schemas.microsoft.com/office/drawing/2014/main" id="{59AB5967-A85F-425E-8F78-C9E03D79D178}"/>
                  </a:ext>
                </a:extLst>
              </p:cNvPr>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îṣ1ïḋê">
                <a:extLst>
                  <a:ext uri="{FF2B5EF4-FFF2-40B4-BE49-F238E27FC236}">
                    <a16:creationId xmlns="" xmlns:a16="http://schemas.microsoft.com/office/drawing/2014/main" id="{EF1BDA1C-7D9B-46C3-BCB6-A4BB6AD47D36}"/>
                  </a:ext>
                </a:extLst>
              </p:cNvPr>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iṣļíde">
                <a:extLst>
                  <a:ext uri="{FF2B5EF4-FFF2-40B4-BE49-F238E27FC236}">
                    <a16:creationId xmlns="" xmlns:a16="http://schemas.microsoft.com/office/drawing/2014/main" id="{7AC8B648-1269-4B56-9DD0-702AD053A281}"/>
                  </a:ext>
                </a:extLst>
              </p:cNvPr>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íṩ1íḋé">
                <a:extLst>
                  <a:ext uri="{FF2B5EF4-FFF2-40B4-BE49-F238E27FC236}">
                    <a16:creationId xmlns="" xmlns:a16="http://schemas.microsoft.com/office/drawing/2014/main" id="{E5A7CFC4-FD59-4500-B50E-EEF9F43DC0AC}"/>
                  </a:ext>
                </a:extLst>
              </p:cNvPr>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iṥḻiḍe">
                <a:extLst>
                  <a:ext uri="{FF2B5EF4-FFF2-40B4-BE49-F238E27FC236}">
                    <a16:creationId xmlns="" xmlns:a16="http://schemas.microsoft.com/office/drawing/2014/main" id="{B3C81230-EDB5-433A-9545-5E5E82F4FEAD}"/>
                  </a:ext>
                </a:extLst>
              </p:cNvPr>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ïŝ1íḓè">
                <a:extLst>
                  <a:ext uri="{FF2B5EF4-FFF2-40B4-BE49-F238E27FC236}">
                    <a16:creationId xmlns="" xmlns:a16="http://schemas.microsoft.com/office/drawing/2014/main" id="{F6704182-C37D-4A2E-874A-D85E8D936C3C}"/>
                  </a:ext>
                </a:extLst>
              </p:cNvPr>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íŝlíďe">
                <a:extLst>
                  <a:ext uri="{FF2B5EF4-FFF2-40B4-BE49-F238E27FC236}">
                    <a16:creationId xmlns="" xmlns:a16="http://schemas.microsoft.com/office/drawing/2014/main" id="{6E1D367A-F5C9-4BC6-B0BD-D797F848E6B5}"/>
                  </a:ext>
                </a:extLst>
              </p:cNvPr>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iṡľïḓe">
                <a:extLst>
                  <a:ext uri="{FF2B5EF4-FFF2-40B4-BE49-F238E27FC236}">
                    <a16:creationId xmlns="" xmlns:a16="http://schemas.microsoft.com/office/drawing/2014/main" id="{2D99EA2B-A920-4063-94B2-95E924BAA0C0}"/>
                  </a:ext>
                </a:extLst>
              </p:cNvPr>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iṡ1ïḍè">
                <a:extLst>
                  <a:ext uri="{FF2B5EF4-FFF2-40B4-BE49-F238E27FC236}">
                    <a16:creationId xmlns="" xmlns:a16="http://schemas.microsoft.com/office/drawing/2014/main" id="{23456658-431E-431E-95C0-7FEACBD743A8}"/>
                  </a:ext>
                </a:extLst>
              </p:cNvPr>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îsľïďè">
                <a:extLst>
                  <a:ext uri="{FF2B5EF4-FFF2-40B4-BE49-F238E27FC236}">
                    <a16:creationId xmlns="" xmlns:a16="http://schemas.microsoft.com/office/drawing/2014/main" id="{B2131514-AFB2-4B52-AA08-A67B42BDB4BA}"/>
                  </a:ext>
                </a:extLst>
              </p:cNvPr>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iŝ1ïďé">
                <a:extLst>
                  <a:ext uri="{FF2B5EF4-FFF2-40B4-BE49-F238E27FC236}">
                    <a16:creationId xmlns="" xmlns:a16="http://schemas.microsoft.com/office/drawing/2014/main" id="{2C3EE7C8-BD4D-4658-8256-DF733F95D4BF}"/>
                  </a:ext>
                </a:extLst>
              </p:cNvPr>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ïṧḻidè">
                <a:extLst>
                  <a:ext uri="{FF2B5EF4-FFF2-40B4-BE49-F238E27FC236}">
                    <a16:creationId xmlns="" xmlns:a16="http://schemas.microsoft.com/office/drawing/2014/main" id="{B33D1A05-16C0-4576-952D-4B7C51CED832}"/>
                  </a:ext>
                </a:extLst>
              </p:cNvPr>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ïsļiḋê">
                <a:extLst>
                  <a:ext uri="{FF2B5EF4-FFF2-40B4-BE49-F238E27FC236}">
                    <a16:creationId xmlns="" xmlns:a16="http://schemas.microsoft.com/office/drawing/2014/main" id="{5B8B2E81-D392-4A0B-B42F-0236828B7060}"/>
                  </a:ext>
                </a:extLst>
              </p:cNvPr>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íṡḷîde">
                <a:extLst>
                  <a:ext uri="{FF2B5EF4-FFF2-40B4-BE49-F238E27FC236}">
                    <a16:creationId xmlns="" xmlns:a16="http://schemas.microsoft.com/office/drawing/2014/main" id="{6F55BE9A-10B3-4274-A4E7-859E8311BAAB}"/>
                  </a:ext>
                </a:extLst>
              </p:cNvPr>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ïSlîďé">
                <a:extLst>
                  <a:ext uri="{FF2B5EF4-FFF2-40B4-BE49-F238E27FC236}">
                    <a16:creationId xmlns="" xmlns:a16="http://schemas.microsoft.com/office/drawing/2014/main" id="{71318AC7-A7FD-4AFD-BF00-F618950E116D}"/>
                  </a:ext>
                </a:extLst>
              </p:cNvPr>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iṥḷîde">
                <a:extLst>
                  <a:ext uri="{FF2B5EF4-FFF2-40B4-BE49-F238E27FC236}">
                    <a16:creationId xmlns="" xmlns:a16="http://schemas.microsoft.com/office/drawing/2014/main" id="{9DFA2654-A627-4B1D-88E0-C2BF477720FA}"/>
                  </a:ext>
                </a:extLst>
              </p:cNvPr>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ïSļïďe">
                <a:extLst>
                  <a:ext uri="{FF2B5EF4-FFF2-40B4-BE49-F238E27FC236}">
                    <a16:creationId xmlns="" xmlns:a16="http://schemas.microsoft.com/office/drawing/2014/main" id="{81686430-F5C8-42E9-8E68-3DE0BE0738A8}"/>
                  </a:ext>
                </a:extLst>
              </p:cNvPr>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iṧľîďè">
                <a:extLst>
                  <a:ext uri="{FF2B5EF4-FFF2-40B4-BE49-F238E27FC236}">
                    <a16:creationId xmlns="" xmlns:a16="http://schemas.microsoft.com/office/drawing/2014/main" id="{F62EC81C-AB32-40AA-AA62-18FA5EB3124B}"/>
                  </a:ext>
                </a:extLst>
              </p:cNvPr>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îṩḻîḍé">
                <a:extLst>
                  <a:ext uri="{FF2B5EF4-FFF2-40B4-BE49-F238E27FC236}">
                    <a16:creationId xmlns="" xmlns:a16="http://schemas.microsoft.com/office/drawing/2014/main" id="{476E291A-6606-47AF-B76C-BC028B8F7680}"/>
                  </a:ext>
                </a:extLst>
              </p:cNvPr>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ïṩḷiďê">
                <a:extLst>
                  <a:ext uri="{FF2B5EF4-FFF2-40B4-BE49-F238E27FC236}">
                    <a16:creationId xmlns="" xmlns:a16="http://schemas.microsoft.com/office/drawing/2014/main" id="{30C4B262-4556-422C-BEA8-87121C7FA277}"/>
                  </a:ext>
                </a:extLst>
              </p:cNvPr>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ísḻídè">
                <a:extLst>
                  <a:ext uri="{FF2B5EF4-FFF2-40B4-BE49-F238E27FC236}">
                    <a16:creationId xmlns="" xmlns:a16="http://schemas.microsoft.com/office/drawing/2014/main" id="{774F885A-11AC-4D2F-A727-D9C600EAED46}"/>
                  </a:ext>
                </a:extLst>
              </p:cNvPr>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îśḻíde">
                <a:extLst>
                  <a:ext uri="{FF2B5EF4-FFF2-40B4-BE49-F238E27FC236}">
                    <a16:creationId xmlns="" xmlns:a16="http://schemas.microsoft.com/office/drawing/2014/main" id="{B84726E7-47CF-4E1E-9325-A441DD415082}"/>
                  </a:ext>
                </a:extLst>
              </p:cNvPr>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íṩľîḍe">
                <a:extLst>
                  <a:ext uri="{FF2B5EF4-FFF2-40B4-BE49-F238E27FC236}">
                    <a16:creationId xmlns="" xmlns:a16="http://schemas.microsoft.com/office/drawing/2014/main" id="{078682BC-0464-4370-86C4-9B3A963AFC5B}"/>
                  </a:ext>
                </a:extLst>
              </p:cNvPr>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îś1ïdè">
                <a:extLst>
                  <a:ext uri="{FF2B5EF4-FFF2-40B4-BE49-F238E27FC236}">
                    <a16:creationId xmlns="" xmlns:a16="http://schemas.microsoft.com/office/drawing/2014/main" id="{75E88EAC-4738-4871-825B-267813B7F8B8}"/>
                  </a:ext>
                </a:extLst>
              </p:cNvPr>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îṥ1íďé">
                <a:extLst>
                  <a:ext uri="{FF2B5EF4-FFF2-40B4-BE49-F238E27FC236}">
                    <a16:creationId xmlns="" xmlns:a16="http://schemas.microsoft.com/office/drawing/2014/main" id="{0006CED5-F3DB-45A1-A318-997335147583}"/>
                  </a:ext>
                </a:extLst>
              </p:cNvPr>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îṧ1îḍé">
                <a:extLst>
                  <a:ext uri="{FF2B5EF4-FFF2-40B4-BE49-F238E27FC236}">
                    <a16:creationId xmlns="" xmlns:a16="http://schemas.microsoft.com/office/drawing/2014/main" id="{D6186A6A-56EF-4D70-A915-F3D9CEAB9E80}"/>
                  </a:ext>
                </a:extLst>
              </p:cNvPr>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išḷïdé">
                <a:extLst>
                  <a:ext uri="{FF2B5EF4-FFF2-40B4-BE49-F238E27FC236}">
                    <a16:creationId xmlns="" xmlns:a16="http://schemas.microsoft.com/office/drawing/2014/main" id="{FF25F70A-5212-4A31-8830-5C9275F22754}"/>
                  </a:ext>
                </a:extLst>
              </p:cNvPr>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íṩlîḋe">
                <a:extLst>
                  <a:ext uri="{FF2B5EF4-FFF2-40B4-BE49-F238E27FC236}">
                    <a16:creationId xmlns="" xmlns:a16="http://schemas.microsoft.com/office/drawing/2014/main" id="{0BE822D5-F5CB-4C48-A279-F1CBC7BE8D19}"/>
                  </a:ext>
                </a:extLst>
              </p:cNvPr>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is1îḍé">
                <a:extLst>
                  <a:ext uri="{FF2B5EF4-FFF2-40B4-BE49-F238E27FC236}">
                    <a16:creationId xmlns="" xmlns:a16="http://schemas.microsoft.com/office/drawing/2014/main" id="{04B7BA31-198F-4BF0-AACE-31645F78A5B6}"/>
                  </a:ext>
                </a:extLst>
              </p:cNvPr>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ïṩ1îḑé">
                <a:extLst>
                  <a:ext uri="{FF2B5EF4-FFF2-40B4-BE49-F238E27FC236}">
                    <a16:creationId xmlns="" xmlns:a16="http://schemas.microsoft.com/office/drawing/2014/main" id="{711BFC4F-35AB-43EF-87AB-AF095E1A64CD}"/>
                  </a:ext>
                </a:extLst>
              </p:cNvPr>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íślíḓè">
                <a:extLst>
                  <a:ext uri="{FF2B5EF4-FFF2-40B4-BE49-F238E27FC236}">
                    <a16:creationId xmlns="" xmlns:a16="http://schemas.microsoft.com/office/drawing/2014/main" id="{010ACAEB-5ED9-4E3F-A61E-DBCC35984FE2}"/>
                  </a:ext>
                </a:extLst>
              </p:cNvPr>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iŝḻïḑé">
                <a:extLst>
                  <a:ext uri="{FF2B5EF4-FFF2-40B4-BE49-F238E27FC236}">
                    <a16:creationId xmlns="" xmlns:a16="http://schemas.microsoft.com/office/drawing/2014/main" id="{460A8B4E-5AC8-489A-91C3-066359B03ECA}"/>
                  </a:ext>
                </a:extLst>
              </p:cNvPr>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íṧ1íḑé">
                <a:extLst>
                  <a:ext uri="{FF2B5EF4-FFF2-40B4-BE49-F238E27FC236}">
                    <a16:creationId xmlns="" xmlns:a16="http://schemas.microsoft.com/office/drawing/2014/main" id="{016386C1-CE9D-4C4E-AF5D-9B9148297962}"/>
                  </a:ext>
                </a:extLst>
              </p:cNvPr>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isľïḋê">
                <a:extLst>
                  <a:ext uri="{FF2B5EF4-FFF2-40B4-BE49-F238E27FC236}">
                    <a16:creationId xmlns="" xmlns:a16="http://schemas.microsoft.com/office/drawing/2014/main" id="{0186C9E7-E840-45D6-9373-C9A624C498B7}"/>
                  </a:ext>
                </a:extLst>
              </p:cNvPr>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îSľíďe">
                <a:extLst>
                  <a:ext uri="{FF2B5EF4-FFF2-40B4-BE49-F238E27FC236}">
                    <a16:creationId xmlns="" xmlns:a16="http://schemas.microsoft.com/office/drawing/2014/main" id="{B9148317-955A-4C49-85C5-05CAD84F0910}"/>
                  </a:ext>
                </a:extLst>
              </p:cNvPr>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îṣliḍê">
                <a:extLst>
                  <a:ext uri="{FF2B5EF4-FFF2-40B4-BE49-F238E27FC236}">
                    <a16:creationId xmlns="" xmlns:a16="http://schemas.microsoft.com/office/drawing/2014/main" id="{0C18B987-8EF6-4EDB-B917-F2F39F042BED}"/>
                  </a:ext>
                </a:extLst>
              </p:cNvPr>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ísļiḍè">
                <a:extLst>
                  <a:ext uri="{FF2B5EF4-FFF2-40B4-BE49-F238E27FC236}">
                    <a16:creationId xmlns="" xmlns:a16="http://schemas.microsoft.com/office/drawing/2014/main" id="{CCD555A0-F670-40A7-8EF0-8BD2B9959BCD}"/>
                  </a:ext>
                </a:extLst>
              </p:cNvPr>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iśļídé">
                <a:extLst>
                  <a:ext uri="{FF2B5EF4-FFF2-40B4-BE49-F238E27FC236}">
                    <a16:creationId xmlns="" xmlns:a16="http://schemas.microsoft.com/office/drawing/2014/main" id="{BC1D13EB-B4A7-4ACD-B1AE-23632DAEFFAE}"/>
                  </a:ext>
                </a:extLst>
              </p:cNvPr>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îṡḻîḍé">
                <a:extLst>
                  <a:ext uri="{FF2B5EF4-FFF2-40B4-BE49-F238E27FC236}">
                    <a16:creationId xmlns="" xmlns:a16="http://schemas.microsoft.com/office/drawing/2014/main" id="{92AFEDFD-F943-4655-9D0A-1DCCD804508A}"/>
                  </a:ext>
                </a:extLst>
              </p:cNvPr>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íṩ1íḓé">
                <a:extLst>
                  <a:ext uri="{FF2B5EF4-FFF2-40B4-BE49-F238E27FC236}">
                    <a16:creationId xmlns="" xmlns:a16="http://schemas.microsoft.com/office/drawing/2014/main" id="{15BC52AB-C24B-4978-BDA1-55E38C5369F6}"/>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ïṧḻïḋê">
                <a:extLst>
                  <a:ext uri="{FF2B5EF4-FFF2-40B4-BE49-F238E27FC236}">
                    <a16:creationId xmlns="" xmlns:a16="http://schemas.microsoft.com/office/drawing/2014/main" id="{023C3B7D-7292-4F02-9936-B4653655F34E}"/>
                  </a:ext>
                </a:extLst>
              </p:cNvPr>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íṡľíďè">
                <a:extLst>
                  <a:ext uri="{FF2B5EF4-FFF2-40B4-BE49-F238E27FC236}">
                    <a16:creationId xmlns="" xmlns:a16="http://schemas.microsoft.com/office/drawing/2014/main" id="{F44EDF34-6DBF-4384-9720-8795DA54762E}"/>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ïSļïďê">
                <a:extLst>
                  <a:ext uri="{FF2B5EF4-FFF2-40B4-BE49-F238E27FC236}">
                    <a16:creationId xmlns="" xmlns:a16="http://schemas.microsoft.com/office/drawing/2014/main" id="{3D27CBA5-9BE9-4AD3-B055-99083633422E}"/>
                  </a:ext>
                </a:extLst>
              </p:cNvPr>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ís1ïḓè">
                <a:extLst>
                  <a:ext uri="{FF2B5EF4-FFF2-40B4-BE49-F238E27FC236}">
                    <a16:creationId xmlns="" xmlns:a16="http://schemas.microsoft.com/office/drawing/2014/main" id="{622AD519-EEB0-4D89-93A2-0D2089FD7E46}"/>
                  </a:ext>
                </a:extLst>
              </p:cNvPr>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iS1îďê">
                <a:extLst>
                  <a:ext uri="{FF2B5EF4-FFF2-40B4-BE49-F238E27FC236}">
                    <a16:creationId xmlns="" xmlns:a16="http://schemas.microsoft.com/office/drawing/2014/main" id="{2F92A0C8-A0BD-461D-9D48-BD47C4734B2E}"/>
                  </a:ext>
                </a:extLst>
              </p:cNvPr>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ïšľïdé">
                <a:extLst>
                  <a:ext uri="{FF2B5EF4-FFF2-40B4-BE49-F238E27FC236}">
                    <a16:creationId xmlns="" xmlns:a16="http://schemas.microsoft.com/office/drawing/2014/main" id="{82C970A9-30DA-434F-BD8D-F015082CD695}"/>
                  </a:ext>
                </a:extLst>
              </p:cNvPr>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îs1îdé">
                <a:extLst>
                  <a:ext uri="{FF2B5EF4-FFF2-40B4-BE49-F238E27FC236}">
                    <a16:creationId xmlns="" xmlns:a16="http://schemas.microsoft.com/office/drawing/2014/main" id="{EA1739C6-6666-44F1-90CA-72B6D00B20DD}"/>
                  </a:ext>
                </a:extLst>
              </p:cNvPr>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iśľîḑè">
                <a:extLst>
                  <a:ext uri="{FF2B5EF4-FFF2-40B4-BE49-F238E27FC236}">
                    <a16:creationId xmlns="" xmlns:a16="http://schemas.microsoft.com/office/drawing/2014/main" id="{2B6389E5-0DE0-4E31-9333-7085FB184634}"/>
                  </a:ext>
                </a:extLst>
              </p:cNvPr>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ïṡļidé">
                <a:extLst>
                  <a:ext uri="{FF2B5EF4-FFF2-40B4-BE49-F238E27FC236}">
                    <a16:creationId xmlns="" xmlns:a16="http://schemas.microsoft.com/office/drawing/2014/main" id="{43D68A9D-149B-4008-AD0B-DC594477530D}"/>
                  </a:ext>
                </a:extLst>
              </p:cNvPr>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îš1íďe">
                <a:extLst>
                  <a:ext uri="{FF2B5EF4-FFF2-40B4-BE49-F238E27FC236}">
                    <a16:creationId xmlns="" xmlns:a16="http://schemas.microsoft.com/office/drawing/2014/main" id="{8F734F1C-9509-40C2-BBE4-3B2C6C1770C3}"/>
                  </a:ext>
                </a:extLst>
              </p:cNvPr>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ïŝļíḍe">
                <a:extLst>
                  <a:ext uri="{FF2B5EF4-FFF2-40B4-BE49-F238E27FC236}">
                    <a16:creationId xmlns="" xmlns:a16="http://schemas.microsoft.com/office/drawing/2014/main" id="{6DAC8184-D926-4BAA-96A5-66E02F7CC08D}"/>
                  </a:ext>
                </a:extLst>
              </p:cNvPr>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ïşḻïḋê">
                <a:extLst>
                  <a:ext uri="{FF2B5EF4-FFF2-40B4-BE49-F238E27FC236}">
                    <a16:creationId xmlns="" xmlns:a16="http://schemas.microsoft.com/office/drawing/2014/main" id="{857396F4-9ABA-47DE-AB8B-584A4DE0BBA9}"/>
                  </a:ext>
                </a:extLst>
              </p:cNvPr>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ïŝ1íḓè">
                <a:extLst>
                  <a:ext uri="{FF2B5EF4-FFF2-40B4-BE49-F238E27FC236}">
                    <a16:creationId xmlns="" xmlns:a16="http://schemas.microsoft.com/office/drawing/2014/main" id="{C3646112-BC7E-4B0F-B34B-3EDB103A10C9}"/>
                  </a:ext>
                </a:extLst>
              </p:cNvPr>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iṩľîḑè">
                <a:extLst>
                  <a:ext uri="{FF2B5EF4-FFF2-40B4-BE49-F238E27FC236}">
                    <a16:creationId xmlns="" xmlns:a16="http://schemas.microsoft.com/office/drawing/2014/main" id="{9168D1E7-5A4B-46DA-B3D5-E46DB0C3BC94}"/>
                  </a:ext>
                </a:extLst>
              </p:cNvPr>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íŝḷïḋè">
                <a:extLst>
                  <a:ext uri="{FF2B5EF4-FFF2-40B4-BE49-F238E27FC236}">
                    <a16:creationId xmlns="" xmlns:a16="http://schemas.microsoft.com/office/drawing/2014/main" id="{1F129C9E-9D10-4254-96AF-58CAC85FB61A}"/>
                  </a:ext>
                </a:extLst>
              </p:cNvPr>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î$lïḓè">
                <a:extLst>
                  <a:ext uri="{FF2B5EF4-FFF2-40B4-BE49-F238E27FC236}">
                    <a16:creationId xmlns="" xmlns:a16="http://schemas.microsoft.com/office/drawing/2014/main" id="{D41CA593-35D6-4D0C-9DEE-40F998640C94}"/>
                  </a:ext>
                </a:extLst>
              </p:cNvPr>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iŝḻíḑé">
                <a:extLst>
                  <a:ext uri="{FF2B5EF4-FFF2-40B4-BE49-F238E27FC236}">
                    <a16:creationId xmlns="" xmlns:a16="http://schemas.microsoft.com/office/drawing/2014/main" id="{8DA25E64-C588-4CC3-9B5F-DE07E3005272}"/>
                  </a:ext>
                </a:extLst>
              </p:cNvPr>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îs1ïdè">
                <a:extLst>
                  <a:ext uri="{FF2B5EF4-FFF2-40B4-BE49-F238E27FC236}">
                    <a16:creationId xmlns="" xmlns:a16="http://schemas.microsoft.com/office/drawing/2014/main" id="{580366FD-D326-4A63-A684-8F6A3E2B6A03}"/>
                  </a:ext>
                </a:extLst>
              </p:cNvPr>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îś1îḍè">
                <a:extLst>
                  <a:ext uri="{FF2B5EF4-FFF2-40B4-BE49-F238E27FC236}">
                    <a16:creationId xmlns="" xmlns:a16="http://schemas.microsoft.com/office/drawing/2014/main" id="{0F84A345-ED5C-437C-A433-5CC8D7F34C5C}"/>
                  </a:ext>
                </a:extLst>
              </p:cNvPr>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î$1idé">
                <a:extLst>
                  <a:ext uri="{FF2B5EF4-FFF2-40B4-BE49-F238E27FC236}">
                    <a16:creationId xmlns="" xmlns:a16="http://schemas.microsoft.com/office/drawing/2014/main" id="{77DA5147-7E13-4B36-8374-D0980E564A49}"/>
                  </a:ext>
                </a:extLst>
              </p:cNvPr>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ísḷîḋe">
                <a:extLst>
                  <a:ext uri="{FF2B5EF4-FFF2-40B4-BE49-F238E27FC236}">
                    <a16:creationId xmlns="" xmlns:a16="http://schemas.microsoft.com/office/drawing/2014/main" id="{679D2957-6E84-4AA0-AC84-1EFBA75D1542}"/>
                  </a:ext>
                </a:extLst>
              </p:cNvPr>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îšḻîḋe">
                <a:extLst>
                  <a:ext uri="{FF2B5EF4-FFF2-40B4-BE49-F238E27FC236}">
                    <a16:creationId xmlns="" xmlns:a16="http://schemas.microsoft.com/office/drawing/2014/main" id="{CC8011F0-7396-4859-9115-A288D5313C27}"/>
                  </a:ext>
                </a:extLst>
              </p:cNvPr>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îŝḻïdé">
                <a:extLst>
                  <a:ext uri="{FF2B5EF4-FFF2-40B4-BE49-F238E27FC236}">
                    <a16:creationId xmlns="" xmlns:a16="http://schemas.microsoft.com/office/drawing/2014/main" id="{5B10BC0B-1803-4503-9471-87E078B115CF}"/>
                  </a:ext>
                </a:extLst>
              </p:cNvPr>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íṥļíḍê">
                <a:extLst>
                  <a:ext uri="{FF2B5EF4-FFF2-40B4-BE49-F238E27FC236}">
                    <a16:creationId xmlns="" xmlns:a16="http://schemas.microsoft.com/office/drawing/2014/main" id="{8862719E-D82C-4727-8BC9-673F88E0D5D7}"/>
                  </a:ext>
                </a:extLst>
              </p:cNvPr>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iSḷïḍé">
                <a:extLst>
                  <a:ext uri="{FF2B5EF4-FFF2-40B4-BE49-F238E27FC236}">
                    <a16:creationId xmlns="" xmlns:a16="http://schemas.microsoft.com/office/drawing/2014/main" id="{735CBDB3-B6C1-4EC3-9EC4-DF6898D11F78}"/>
                  </a:ext>
                </a:extLst>
              </p:cNvPr>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ísļiďè">
                <a:extLst>
                  <a:ext uri="{FF2B5EF4-FFF2-40B4-BE49-F238E27FC236}">
                    <a16:creationId xmlns="" xmlns:a16="http://schemas.microsoft.com/office/drawing/2014/main" id="{C7A4BFCD-E433-41FD-9E2C-FFB55FC50959}"/>
                  </a:ext>
                </a:extLst>
              </p:cNvPr>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ïşḻïḋe">
                <a:extLst>
                  <a:ext uri="{FF2B5EF4-FFF2-40B4-BE49-F238E27FC236}">
                    <a16:creationId xmlns="" xmlns:a16="http://schemas.microsoft.com/office/drawing/2014/main" id="{04EDA06C-361B-4259-9560-01ABBAB81788}"/>
                  </a:ext>
                </a:extLst>
              </p:cNvPr>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îš1ïdé">
                <a:extLst>
                  <a:ext uri="{FF2B5EF4-FFF2-40B4-BE49-F238E27FC236}">
                    <a16:creationId xmlns="" xmlns:a16="http://schemas.microsoft.com/office/drawing/2014/main" id="{8FE23CDC-D057-4C0C-AE88-503B809C1A8D}"/>
                  </a:ext>
                </a:extLst>
              </p:cNvPr>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îŝ1îḑè">
                <a:extLst>
                  <a:ext uri="{FF2B5EF4-FFF2-40B4-BE49-F238E27FC236}">
                    <a16:creationId xmlns="" xmlns:a16="http://schemas.microsoft.com/office/drawing/2014/main" id="{D101FB59-5822-4354-9029-3F500720CB7C}"/>
                  </a:ext>
                </a:extLst>
              </p:cNvPr>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iSḷïḍe">
                <a:extLst>
                  <a:ext uri="{FF2B5EF4-FFF2-40B4-BE49-F238E27FC236}">
                    <a16:creationId xmlns="" xmlns:a16="http://schemas.microsoft.com/office/drawing/2014/main" id="{54661CC8-E2BD-4BFE-8792-1489902753BC}"/>
                  </a:ext>
                </a:extLst>
              </p:cNvPr>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íṧļíḍe">
                <a:extLst>
                  <a:ext uri="{FF2B5EF4-FFF2-40B4-BE49-F238E27FC236}">
                    <a16:creationId xmlns="" xmlns:a16="http://schemas.microsoft.com/office/drawing/2014/main" id="{C02A104A-9FA0-4A0F-AAA1-2686D1745B3F}"/>
                  </a:ext>
                </a:extLst>
              </p:cNvPr>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íṩḷíde">
                <a:extLst>
                  <a:ext uri="{FF2B5EF4-FFF2-40B4-BE49-F238E27FC236}">
                    <a16:creationId xmlns="" xmlns:a16="http://schemas.microsoft.com/office/drawing/2014/main" id="{E7CAF4A2-9E63-4CCE-B27C-B5758E1F81AA}"/>
                  </a:ext>
                </a:extLst>
              </p:cNvPr>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îṡlíḓè">
                <a:extLst>
                  <a:ext uri="{FF2B5EF4-FFF2-40B4-BE49-F238E27FC236}">
                    <a16:creationId xmlns="" xmlns:a16="http://schemas.microsoft.com/office/drawing/2014/main" id="{12A478C3-6E73-4876-9C8A-18CEBABB8E40}"/>
                  </a:ext>
                </a:extLst>
              </p:cNvPr>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ï$1iḋé">
                <a:extLst>
                  <a:ext uri="{FF2B5EF4-FFF2-40B4-BE49-F238E27FC236}">
                    <a16:creationId xmlns="" xmlns:a16="http://schemas.microsoft.com/office/drawing/2014/main" id="{825EAEAF-B227-4259-AD29-1A504C842D7D}"/>
                  </a:ext>
                </a:extLst>
              </p:cNvPr>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îŝľiďê">
                <a:extLst>
                  <a:ext uri="{FF2B5EF4-FFF2-40B4-BE49-F238E27FC236}">
                    <a16:creationId xmlns="" xmlns:a16="http://schemas.microsoft.com/office/drawing/2014/main" id="{F404CFC5-A730-489E-A94B-E611ED5EDCD1}"/>
                  </a:ext>
                </a:extLst>
              </p:cNvPr>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îSļïḑé">
                <a:extLst>
                  <a:ext uri="{FF2B5EF4-FFF2-40B4-BE49-F238E27FC236}">
                    <a16:creationId xmlns="" xmlns:a16="http://schemas.microsoft.com/office/drawing/2014/main" id="{47B74EA9-A6B1-4B08-914A-2718F9B4F5CA}"/>
                  </a:ext>
                </a:extLst>
              </p:cNvPr>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î$ľïḑé">
                <a:extLst>
                  <a:ext uri="{FF2B5EF4-FFF2-40B4-BE49-F238E27FC236}">
                    <a16:creationId xmlns="" xmlns:a16="http://schemas.microsoft.com/office/drawing/2014/main" id="{09BC90DE-5DE1-4249-A082-F9A097B1164C}"/>
                  </a:ext>
                </a:extLst>
              </p:cNvPr>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ïsḷïďè">
                <a:extLst>
                  <a:ext uri="{FF2B5EF4-FFF2-40B4-BE49-F238E27FC236}">
                    <a16:creationId xmlns="" xmlns:a16="http://schemas.microsoft.com/office/drawing/2014/main" id="{631FBE54-A684-472B-B017-0B616CC3A7C6}"/>
                  </a:ext>
                </a:extLst>
              </p:cNvPr>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iṧlíďe">
                <a:extLst>
                  <a:ext uri="{FF2B5EF4-FFF2-40B4-BE49-F238E27FC236}">
                    <a16:creationId xmlns="" xmlns:a16="http://schemas.microsoft.com/office/drawing/2014/main" id="{053A4848-AAFB-4CE4-965E-6A7EDF9F21FB}"/>
                  </a:ext>
                </a:extLst>
              </p:cNvPr>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iśļïďé">
                <a:extLst>
                  <a:ext uri="{FF2B5EF4-FFF2-40B4-BE49-F238E27FC236}">
                    <a16:creationId xmlns="" xmlns:a16="http://schemas.microsoft.com/office/drawing/2014/main" id="{A063189C-6659-4CD5-BDD2-89392B0ED91E}"/>
                  </a:ext>
                </a:extLst>
              </p:cNvPr>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îśľïḓê">
                <a:extLst>
                  <a:ext uri="{FF2B5EF4-FFF2-40B4-BE49-F238E27FC236}">
                    <a16:creationId xmlns="" xmlns:a16="http://schemas.microsoft.com/office/drawing/2014/main" id="{3E0C5FAC-D028-4193-929A-9EB9E04D1457}"/>
                  </a:ext>
                </a:extLst>
              </p:cNvPr>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îšḷïḑé">
                <a:extLst>
                  <a:ext uri="{FF2B5EF4-FFF2-40B4-BE49-F238E27FC236}">
                    <a16:creationId xmlns="" xmlns:a16="http://schemas.microsoft.com/office/drawing/2014/main" id="{09091313-B4A7-43DB-80BC-83488B61FAD7}"/>
                  </a:ext>
                </a:extLst>
              </p:cNvPr>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işḷîde">
                <a:extLst>
                  <a:ext uri="{FF2B5EF4-FFF2-40B4-BE49-F238E27FC236}">
                    <a16:creationId xmlns="" xmlns:a16="http://schemas.microsoft.com/office/drawing/2014/main" id="{4E8F8156-FED2-45EE-9BB1-81251F81B5D8}"/>
                  </a:ext>
                </a:extLst>
              </p:cNvPr>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ïṥḷiďe">
                <a:extLst>
                  <a:ext uri="{FF2B5EF4-FFF2-40B4-BE49-F238E27FC236}">
                    <a16:creationId xmlns="" xmlns:a16="http://schemas.microsoft.com/office/drawing/2014/main" id="{0CEF7C57-34EA-4F1B-B04B-F0BCCC4B823F}"/>
                  </a:ext>
                </a:extLst>
              </p:cNvPr>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îṩ1íḓè">
                <a:extLst>
                  <a:ext uri="{FF2B5EF4-FFF2-40B4-BE49-F238E27FC236}">
                    <a16:creationId xmlns="" xmlns:a16="http://schemas.microsoft.com/office/drawing/2014/main" id="{631C67BE-2663-44AF-A455-0E3331E8D40A}"/>
                  </a:ext>
                </a:extLst>
              </p:cNvPr>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ïṧľîḋè">
                <a:extLst>
                  <a:ext uri="{FF2B5EF4-FFF2-40B4-BE49-F238E27FC236}">
                    <a16:creationId xmlns="" xmlns:a16="http://schemas.microsoft.com/office/drawing/2014/main" id="{017F4E17-07CD-491E-AF2A-1F730530F2B1}"/>
                  </a:ext>
                </a:extLst>
              </p:cNvPr>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i$ľîḍe">
                <a:extLst>
                  <a:ext uri="{FF2B5EF4-FFF2-40B4-BE49-F238E27FC236}">
                    <a16:creationId xmlns="" xmlns:a16="http://schemas.microsoft.com/office/drawing/2014/main" id="{0C6B37F5-F4F0-4C8C-B36F-BADC71201154}"/>
                  </a:ext>
                </a:extLst>
              </p:cNvPr>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îṩ1îḋe">
                <a:extLst>
                  <a:ext uri="{FF2B5EF4-FFF2-40B4-BE49-F238E27FC236}">
                    <a16:creationId xmlns="" xmlns:a16="http://schemas.microsoft.com/office/drawing/2014/main" id="{18E36D92-DD85-452F-BAE8-73AA49657923}"/>
                  </a:ext>
                </a:extLst>
              </p:cNvPr>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íṥlíďè">
                <a:extLst>
                  <a:ext uri="{FF2B5EF4-FFF2-40B4-BE49-F238E27FC236}">
                    <a16:creationId xmlns="" xmlns:a16="http://schemas.microsoft.com/office/drawing/2014/main" id="{3F8CF209-80C9-41D3-BA28-E3DD1F024467}"/>
                  </a:ext>
                </a:extLst>
              </p:cNvPr>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iṣlíḋè">
                <a:extLst>
                  <a:ext uri="{FF2B5EF4-FFF2-40B4-BE49-F238E27FC236}">
                    <a16:creationId xmlns="" xmlns:a16="http://schemas.microsoft.com/office/drawing/2014/main" id="{465CCE35-97D3-43D5-BB59-1500B7A6561B}"/>
                  </a:ext>
                </a:extLst>
              </p:cNvPr>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ï$líḓê">
                <a:extLst>
                  <a:ext uri="{FF2B5EF4-FFF2-40B4-BE49-F238E27FC236}">
                    <a16:creationId xmlns="" xmlns:a16="http://schemas.microsoft.com/office/drawing/2014/main" id="{494566C2-0316-4B07-A30D-339738CE6564}"/>
                  </a:ext>
                </a:extLst>
              </p:cNvPr>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iśḷíḍê">
                <a:extLst>
                  <a:ext uri="{FF2B5EF4-FFF2-40B4-BE49-F238E27FC236}">
                    <a16:creationId xmlns="" xmlns:a16="http://schemas.microsoft.com/office/drawing/2014/main" id="{E39119CC-1009-4825-BD63-D2BEBC8C5350}"/>
                  </a:ext>
                </a:extLst>
              </p:cNvPr>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ï$1îḑé">
                <a:extLst>
                  <a:ext uri="{FF2B5EF4-FFF2-40B4-BE49-F238E27FC236}">
                    <a16:creationId xmlns="" xmlns:a16="http://schemas.microsoft.com/office/drawing/2014/main" id="{39149766-450B-48E6-8D08-49440AAA9099}"/>
                  </a:ext>
                </a:extLst>
              </p:cNvPr>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0" name="išliďe">
                <a:extLst>
                  <a:ext uri="{FF2B5EF4-FFF2-40B4-BE49-F238E27FC236}">
                    <a16:creationId xmlns="" xmlns:a16="http://schemas.microsoft.com/office/drawing/2014/main" id="{CE13204F-360F-40EC-AA18-9806BAE3A969}"/>
                  </a:ext>
                </a:extLst>
              </p:cNvPr>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ṥḷiḓé">
                <a:extLst>
                  <a:ext uri="{FF2B5EF4-FFF2-40B4-BE49-F238E27FC236}">
                    <a16:creationId xmlns="" xmlns:a16="http://schemas.microsoft.com/office/drawing/2014/main" id="{ED37E067-A338-447D-B605-B6732EA9BEF0}"/>
                  </a:ext>
                </a:extLst>
              </p:cNvPr>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ïṧḻiḓè">
                <a:extLst>
                  <a:ext uri="{FF2B5EF4-FFF2-40B4-BE49-F238E27FC236}">
                    <a16:creationId xmlns="" xmlns:a16="http://schemas.microsoft.com/office/drawing/2014/main" id="{560CE630-321D-4D10-8FE8-1AE91CA3DD74}"/>
                  </a:ext>
                </a:extLst>
              </p:cNvPr>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ïsļíḑê">
                <a:extLst>
                  <a:ext uri="{FF2B5EF4-FFF2-40B4-BE49-F238E27FC236}">
                    <a16:creationId xmlns="" xmlns:a16="http://schemas.microsoft.com/office/drawing/2014/main" id="{075DA784-71A3-4607-9B3E-66E3457AAB9B}"/>
                  </a:ext>
                </a:extLst>
              </p:cNvPr>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iş1íḑê">
                <a:extLst>
                  <a:ext uri="{FF2B5EF4-FFF2-40B4-BE49-F238E27FC236}">
                    <a16:creationId xmlns="" xmlns:a16="http://schemas.microsoft.com/office/drawing/2014/main" id="{80CACF6B-948C-48F7-B3CC-4CD8D71A6F30}"/>
                  </a:ext>
                </a:extLst>
              </p:cNvPr>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íṡḻïḋè">
                <a:extLst>
                  <a:ext uri="{FF2B5EF4-FFF2-40B4-BE49-F238E27FC236}">
                    <a16:creationId xmlns="" xmlns:a16="http://schemas.microsoft.com/office/drawing/2014/main" id="{1041709A-8749-47F1-9E97-4F182D537219}"/>
                  </a:ext>
                </a:extLst>
              </p:cNvPr>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išliḋè">
                <a:extLst>
                  <a:ext uri="{FF2B5EF4-FFF2-40B4-BE49-F238E27FC236}">
                    <a16:creationId xmlns="" xmlns:a16="http://schemas.microsoft.com/office/drawing/2014/main" id="{095B9560-2960-46F8-8543-F504164918C6}"/>
                  </a:ext>
                </a:extLst>
              </p:cNvPr>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i$ļiḑé">
                <a:extLst>
                  <a:ext uri="{FF2B5EF4-FFF2-40B4-BE49-F238E27FC236}">
                    <a16:creationId xmlns="" xmlns:a16="http://schemas.microsoft.com/office/drawing/2014/main" id="{E9D38169-8623-4DC6-AFE3-1761CD9947A7}"/>
                  </a:ext>
                </a:extLst>
              </p:cNvPr>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ïṣľïḓè">
                <a:extLst>
                  <a:ext uri="{FF2B5EF4-FFF2-40B4-BE49-F238E27FC236}">
                    <a16:creationId xmlns="" xmlns:a16="http://schemas.microsoft.com/office/drawing/2014/main" id="{D7E3B8FB-F25B-47A1-BE80-3D8307C5F93C}"/>
                  </a:ext>
                </a:extLst>
              </p:cNvPr>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ïṧľíḓê">
                <a:extLst>
                  <a:ext uri="{FF2B5EF4-FFF2-40B4-BE49-F238E27FC236}">
                    <a16:creationId xmlns="" xmlns:a16="http://schemas.microsoft.com/office/drawing/2014/main" id="{59D32B57-2C4B-43FF-9879-A5CD38366803}"/>
                  </a:ext>
                </a:extLst>
              </p:cNvPr>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iṧḻïḓè">
                <a:extLst>
                  <a:ext uri="{FF2B5EF4-FFF2-40B4-BE49-F238E27FC236}">
                    <a16:creationId xmlns="" xmlns:a16="http://schemas.microsoft.com/office/drawing/2014/main" id="{DB1DD9A6-B7D6-46EA-956A-E6AFD1FAED34}"/>
                  </a:ext>
                </a:extLst>
              </p:cNvPr>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î$ļîdê">
                <a:extLst>
                  <a:ext uri="{FF2B5EF4-FFF2-40B4-BE49-F238E27FC236}">
                    <a16:creationId xmlns="" xmlns:a16="http://schemas.microsoft.com/office/drawing/2014/main" id="{67631E86-2983-4C18-8706-E9EC4683D46F}"/>
                  </a:ext>
                </a:extLst>
              </p:cNvPr>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iṧḻíḋè">
                <a:extLst>
                  <a:ext uri="{FF2B5EF4-FFF2-40B4-BE49-F238E27FC236}">
                    <a16:creationId xmlns="" xmlns:a16="http://schemas.microsoft.com/office/drawing/2014/main" id="{AD0259F5-E2DE-4B0A-AD59-40CB5FE29B57}"/>
                  </a:ext>
                </a:extLst>
              </p:cNvPr>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íSľíḍê">
                <a:extLst>
                  <a:ext uri="{FF2B5EF4-FFF2-40B4-BE49-F238E27FC236}">
                    <a16:creationId xmlns="" xmlns:a16="http://schemas.microsoft.com/office/drawing/2014/main" id="{A6A5F80C-BFEF-4223-A2D6-911A8A64BB8E}"/>
                  </a:ext>
                </a:extLst>
              </p:cNvPr>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íṩļíďè">
                <a:extLst>
                  <a:ext uri="{FF2B5EF4-FFF2-40B4-BE49-F238E27FC236}">
                    <a16:creationId xmlns="" xmlns:a16="http://schemas.microsoft.com/office/drawing/2014/main" id="{AB708475-3076-425C-BB9F-28CC678CBCD0}"/>
                  </a:ext>
                </a:extLst>
              </p:cNvPr>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ïṧ1ídè">
                <a:extLst>
                  <a:ext uri="{FF2B5EF4-FFF2-40B4-BE49-F238E27FC236}">
                    <a16:creationId xmlns="" xmlns:a16="http://schemas.microsoft.com/office/drawing/2014/main" id="{3F6624AB-1D31-40ED-9F78-23B3CFF21048}"/>
                  </a:ext>
                </a:extLst>
              </p:cNvPr>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íSľiḑè">
                <a:extLst>
                  <a:ext uri="{FF2B5EF4-FFF2-40B4-BE49-F238E27FC236}">
                    <a16:creationId xmlns="" xmlns:a16="http://schemas.microsoft.com/office/drawing/2014/main" id="{1E1E5B47-D3C5-4279-A2D4-2E67169CB6C4}"/>
                  </a:ext>
                </a:extLst>
              </p:cNvPr>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i$ļíḓe">
                <a:extLst>
                  <a:ext uri="{FF2B5EF4-FFF2-40B4-BE49-F238E27FC236}">
                    <a16:creationId xmlns="" xmlns:a16="http://schemas.microsoft.com/office/drawing/2014/main" id="{DC72502A-9261-42C7-9C5C-B7930167E349}"/>
                  </a:ext>
                </a:extLst>
              </p:cNvPr>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îṥļiďé">
                <a:extLst>
                  <a:ext uri="{FF2B5EF4-FFF2-40B4-BE49-F238E27FC236}">
                    <a16:creationId xmlns="" xmlns:a16="http://schemas.microsoft.com/office/drawing/2014/main" id="{94B6D4B3-1DFD-4774-868C-269CE740E960}"/>
                  </a:ext>
                </a:extLst>
              </p:cNvPr>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íṣľïḑè">
                <a:extLst>
                  <a:ext uri="{FF2B5EF4-FFF2-40B4-BE49-F238E27FC236}">
                    <a16:creationId xmlns="" xmlns:a16="http://schemas.microsoft.com/office/drawing/2014/main" id="{82990EAF-F3E6-47D1-BFD5-54FEB869FB98}"/>
                  </a:ext>
                </a:extLst>
              </p:cNvPr>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ïsľiḓè">
                <a:extLst>
                  <a:ext uri="{FF2B5EF4-FFF2-40B4-BE49-F238E27FC236}">
                    <a16:creationId xmlns="" xmlns:a16="http://schemas.microsoft.com/office/drawing/2014/main" id="{B4C56F99-56FF-4B48-9150-A9EF7D6840DF}"/>
                  </a:ext>
                </a:extLst>
              </p:cNvPr>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1" name="ïŝḷíde">
                <a:extLst>
                  <a:ext uri="{FF2B5EF4-FFF2-40B4-BE49-F238E27FC236}">
                    <a16:creationId xmlns="" xmlns:a16="http://schemas.microsoft.com/office/drawing/2014/main" id="{9E72E67A-2EF1-4646-A85A-042AE95E4123}"/>
                  </a:ext>
                </a:extLst>
              </p:cNvPr>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2" name="ï$ľiḋe">
                <a:extLst>
                  <a:ext uri="{FF2B5EF4-FFF2-40B4-BE49-F238E27FC236}">
                    <a16:creationId xmlns="" xmlns:a16="http://schemas.microsoft.com/office/drawing/2014/main" id="{01E0B693-811E-4725-8041-AEEAD35AD7FB}"/>
                  </a:ext>
                </a:extLst>
              </p:cNvPr>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3" name="íSḷîďè">
                <a:extLst>
                  <a:ext uri="{FF2B5EF4-FFF2-40B4-BE49-F238E27FC236}">
                    <a16:creationId xmlns="" xmlns:a16="http://schemas.microsoft.com/office/drawing/2014/main" id="{B7DF5BD3-BF95-450A-A125-A068E1F6B227}"/>
                  </a:ext>
                </a:extLst>
              </p:cNvPr>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4" name="ïšḻíďè">
                <a:extLst>
                  <a:ext uri="{FF2B5EF4-FFF2-40B4-BE49-F238E27FC236}">
                    <a16:creationId xmlns="" xmlns:a16="http://schemas.microsoft.com/office/drawing/2014/main" id="{9091E634-04CD-44B7-95CA-0641AFFA3B62}"/>
                  </a:ext>
                </a:extLst>
              </p:cNvPr>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5" name="iṩľiḋè">
                <a:extLst>
                  <a:ext uri="{FF2B5EF4-FFF2-40B4-BE49-F238E27FC236}">
                    <a16:creationId xmlns="" xmlns:a16="http://schemas.microsoft.com/office/drawing/2014/main" id="{26EE7C54-E90F-4838-90AE-777FF52FAA94}"/>
                  </a:ext>
                </a:extLst>
              </p:cNvPr>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a:extLst>
                  <a:ext uri="{FF2B5EF4-FFF2-40B4-BE49-F238E27FC236}">
                    <a16:creationId xmlns="" xmlns:a16="http://schemas.microsoft.com/office/drawing/2014/main" id="{697933EB-C0ED-42FF-9D9B-6642D0F01A92}"/>
                  </a:ext>
                </a:extLst>
              </p:cNvPr>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7" name="í$ľíḋé">
                <a:extLst>
                  <a:ext uri="{FF2B5EF4-FFF2-40B4-BE49-F238E27FC236}">
                    <a16:creationId xmlns="" xmlns:a16="http://schemas.microsoft.com/office/drawing/2014/main" id="{81D9E5A8-1DC6-4D25-B459-8A7EA74BE94B}"/>
                  </a:ext>
                </a:extLst>
              </p:cNvPr>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8" name="i$ľiḑé">
                <a:extLst>
                  <a:ext uri="{FF2B5EF4-FFF2-40B4-BE49-F238E27FC236}">
                    <a16:creationId xmlns="" xmlns:a16="http://schemas.microsoft.com/office/drawing/2014/main" id="{D1EF9CFE-ED7C-4C13-B992-BD1033649F83}"/>
                  </a:ext>
                </a:extLst>
              </p:cNvPr>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9" name="îśliḋê">
                <a:extLst>
                  <a:ext uri="{FF2B5EF4-FFF2-40B4-BE49-F238E27FC236}">
                    <a16:creationId xmlns="" xmlns:a16="http://schemas.microsoft.com/office/drawing/2014/main" id="{A27C7662-5079-4EB8-A71E-634209E4EC50}"/>
                  </a:ext>
                </a:extLst>
              </p:cNvPr>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0" name="íŝḷiḋé">
                <a:extLst>
                  <a:ext uri="{FF2B5EF4-FFF2-40B4-BE49-F238E27FC236}">
                    <a16:creationId xmlns="" xmlns:a16="http://schemas.microsoft.com/office/drawing/2014/main" id="{02E33EDD-FF04-48DC-A5E2-79676310D8B7}"/>
                  </a:ext>
                </a:extLst>
              </p:cNvPr>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1" name="îṧḻiḋe">
                <a:extLst>
                  <a:ext uri="{FF2B5EF4-FFF2-40B4-BE49-F238E27FC236}">
                    <a16:creationId xmlns="" xmlns:a16="http://schemas.microsoft.com/office/drawing/2014/main" id="{8D6A2491-0987-4650-A69F-988B3F09E0E6}"/>
                  </a:ext>
                </a:extLst>
              </p:cNvPr>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2" name="îSļîḋé">
                <a:extLst>
                  <a:ext uri="{FF2B5EF4-FFF2-40B4-BE49-F238E27FC236}">
                    <a16:creationId xmlns="" xmlns:a16="http://schemas.microsoft.com/office/drawing/2014/main" id="{25EDBC78-ADDF-4811-B719-007CAB34C5C4}"/>
                  </a:ext>
                </a:extLst>
              </p:cNvPr>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3" name="ïṥḷidé">
                <a:extLst>
                  <a:ext uri="{FF2B5EF4-FFF2-40B4-BE49-F238E27FC236}">
                    <a16:creationId xmlns="" xmlns:a16="http://schemas.microsoft.com/office/drawing/2014/main" id="{BD0DC827-77DC-4793-BB06-993BD88D1922}"/>
                  </a:ext>
                </a:extLst>
              </p:cNvPr>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4" name="išḻïḍe">
                <a:extLst>
                  <a:ext uri="{FF2B5EF4-FFF2-40B4-BE49-F238E27FC236}">
                    <a16:creationId xmlns="" xmlns:a16="http://schemas.microsoft.com/office/drawing/2014/main" id="{EA7A36DA-58FF-4817-A7EE-BA5212D6FCD1}"/>
                  </a:ext>
                </a:extLst>
              </p:cNvPr>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5" name="işḻîďê">
                <a:extLst>
                  <a:ext uri="{FF2B5EF4-FFF2-40B4-BE49-F238E27FC236}">
                    <a16:creationId xmlns="" xmlns:a16="http://schemas.microsoft.com/office/drawing/2014/main" id="{FD0C3B0E-BDB8-415A-B240-119DCEBF8C77}"/>
                  </a:ext>
                </a:extLst>
              </p:cNvPr>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6" name="íSḻïḓè">
                <a:extLst>
                  <a:ext uri="{FF2B5EF4-FFF2-40B4-BE49-F238E27FC236}">
                    <a16:creationId xmlns="" xmlns:a16="http://schemas.microsoft.com/office/drawing/2014/main" id="{1529FEBE-21B9-40D2-8481-B5FE748136C2}"/>
                  </a:ext>
                </a:extLst>
              </p:cNvPr>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7" name="ï$1iḑè">
                <a:extLst>
                  <a:ext uri="{FF2B5EF4-FFF2-40B4-BE49-F238E27FC236}">
                    <a16:creationId xmlns="" xmlns:a16="http://schemas.microsoft.com/office/drawing/2014/main" id="{342AA62E-1F77-43A8-B908-21962F7CAD4E}"/>
                  </a:ext>
                </a:extLst>
              </p:cNvPr>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9" name="矩形 8">
            <a:extLst>
              <a:ext uri="{FF2B5EF4-FFF2-40B4-BE49-F238E27FC236}">
                <a16:creationId xmlns="" xmlns:a16="http://schemas.microsoft.com/office/drawing/2014/main" id="{6EFB2B69-F261-46AB-AB8E-6E13F914DE77}"/>
              </a:ext>
            </a:extLst>
          </p:cNvPr>
          <p:cNvSpPr/>
          <p:nvPr/>
        </p:nvSpPr>
        <p:spPr>
          <a:xfrm>
            <a:off x="2382991" y="2429023"/>
            <a:ext cx="7455494" cy="3534622"/>
          </a:xfrm>
          <a:prstGeom prst="rect">
            <a:avLst/>
          </a:prstGeom>
        </p:spPr>
        <p:txBody>
          <a:bodyPr wrap="square">
            <a:spAutoFit/>
          </a:bodyPr>
          <a:lstStyle/>
          <a:p>
            <a:pPr marL="342900" indent="-342900">
              <a:buFont typeface="Wingdings" panose="05000000000000000000" pitchFamily="2" charset="2"/>
              <a:buChar char="ü"/>
            </a:pPr>
            <a:r>
              <a:rPr lang="zh-CN" altLang="zh-CN" sz="2400" dirty="0"/>
              <a:t>数字</a:t>
            </a:r>
            <a:r>
              <a:rPr lang="zh-CN" altLang="zh-CN" sz="2400" dirty="0" smtClean="0"/>
              <a:t>水印是</a:t>
            </a:r>
            <a:r>
              <a:rPr lang="zh-CN" altLang="zh-CN" sz="2400" dirty="0"/>
              <a:t>在数字多媒体载体中隐藏一些信息</a:t>
            </a:r>
            <a:r>
              <a:rPr lang="zh-CN" altLang="zh-CN" sz="2400" dirty="0" smtClean="0"/>
              <a:t>，包括</a:t>
            </a:r>
            <a:r>
              <a:rPr lang="zh-CN" altLang="en-US" sz="2400" dirty="0" smtClean="0"/>
              <a:t>：</a:t>
            </a:r>
            <a:r>
              <a:rPr lang="zh-CN" altLang="zh-CN" sz="2400" dirty="0" smtClean="0"/>
              <a:t>数字</a:t>
            </a:r>
            <a:r>
              <a:rPr lang="zh-CN" altLang="zh-CN" sz="2400" dirty="0"/>
              <a:t>作品的版权所有者、发行者、购买者、日期、序列号等</a:t>
            </a:r>
            <a:r>
              <a:rPr lang="zh-CN" altLang="zh-CN" sz="2400" dirty="0" smtClean="0"/>
              <a:t>。</a:t>
            </a:r>
            <a:endParaRPr lang="en-US" altLang="zh-CN" sz="2400" dirty="0" smtClean="0"/>
          </a:p>
          <a:p>
            <a:pPr marL="342900" indent="-342900">
              <a:buFont typeface="Wingdings" panose="05000000000000000000" pitchFamily="2" charset="2"/>
              <a:buChar char="ü"/>
            </a:pPr>
            <a:r>
              <a:rPr lang="zh-CN" altLang="zh-CN" sz="2400" dirty="0" smtClean="0"/>
              <a:t>目的</a:t>
            </a:r>
            <a:r>
              <a:rPr lang="zh-CN" altLang="en-US" sz="2400" dirty="0" smtClean="0"/>
              <a:t>：</a:t>
            </a:r>
            <a:r>
              <a:rPr lang="zh-CN" altLang="zh-CN" sz="2400" dirty="0" smtClean="0"/>
              <a:t>不是</a:t>
            </a:r>
            <a:r>
              <a:rPr lang="zh-CN" altLang="zh-CN" sz="2400" dirty="0"/>
              <a:t>为了秘密传递这些信息，而是在检查盗版行为时，可以从数字载体中提取出有关信息，用以证明数字产品的版权，指证盗版行为</a:t>
            </a:r>
            <a:r>
              <a:rPr lang="zh-CN" altLang="zh-CN" sz="2400" dirty="0" smtClean="0"/>
              <a:t>。</a:t>
            </a:r>
            <a:endParaRPr lang="en-US" altLang="zh-CN" sz="2400" dirty="0" smtClean="0"/>
          </a:p>
          <a:p>
            <a:pPr marL="342900" indent="-342900">
              <a:buFont typeface="Wingdings" panose="05000000000000000000" pitchFamily="2" charset="2"/>
              <a:buChar char="ü"/>
            </a:pPr>
            <a:r>
              <a:rPr lang="zh-CN" altLang="zh-CN" sz="2400" dirty="0" smtClean="0"/>
              <a:t>数字</a:t>
            </a:r>
            <a:r>
              <a:rPr lang="zh-CN" altLang="zh-CN" sz="2400" dirty="0"/>
              <a:t>水印是目前学术界研究的一个前沿热门方向，可为版权保护等问题提供一个潜在的有效解决方案。</a:t>
            </a:r>
          </a:p>
          <a:p>
            <a:pPr algn="ctr" fontAlgn="base">
              <a:lnSpc>
                <a:spcPct val="150000"/>
              </a:lnSpc>
              <a:spcAft>
                <a:spcPct val="0"/>
              </a:spcAft>
              <a:defRPr/>
            </a:pPr>
            <a:endParaRPr lang="zh-CN" altLang="en-US" sz="2400" dirty="0"/>
          </a:p>
        </p:txBody>
      </p:sp>
    </p:spTree>
    <p:extLst>
      <p:ext uri="{BB962C8B-B14F-4D97-AF65-F5344CB8AC3E}">
        <p14:creationId xmlns:p14="http://schemas.microsoft.com/office/powerpoint/2010/main" val="1506373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650"/>
                            </p:stCondLst>
                            <p:childTnLst>
                              <p:par>
                                <p:cTn id="11" presetID="22" presetClass="entr" presetSubtype="1" fill="hold" grpId="0" nodeType="afterEffect">
                                  <p:stCondLst>
                                    <p:cond delay="0"/>
                                  </p:stCondLst>
                                  <p:childTnLst>
                                    <p:set>
                                      <p:cBhvr>
                                        <p:cTn id="12" dur="1" fill="hold">
                                          <p:stCondLst>
                                            <p:cond delay="0"/>
                                          </p:stCondLst>
                                        </p:cTn>
                                        <p:tgtEl>
                                          <p:spTgt spid="168"/>
                                        </p:tgtEl>
                                        <p:attrNameLst>
                                          <p:attrName>style.visibility</p:attrName>
                                        </p:attrNameLst>
                                      </p:cBhvr>
                                      <p:to>
                                        <p:strVal val="visible"/>
                                      </p:to>
                                    </p:set>
                                    <p:animEffect transition="in" filter="wipe(up)">
                                      <p:cBhvr>
                                        <p:cTn id="13" dur="500"/>
                                        <p:tgtEl>
                                          <p:spTgt spid="168"/>
                                        </p:tgtEl>
                                      </p:cBhvr>
                                    </p:animEffect>
                                  </p:childTnLst>
                                </p:cTn>
                              </p:par>
                            </p:childTnLst>
                          </p:cTn>
                        </p:par>
                        <p:par>
                          <p:cTn id="14" fill="hold">
                            <p:stCondLst>
                              <p:cond delay="1150"/>
                            </p:stCondLst>
                            <p:childTnLst>
                              <p:par>
                                <p:cTn id="15" presetID="22" presetClass="entr" presetSubtype="4"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down)">
                                      <p:cBhvr>
                                        <p:cTn id="17" dur="6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9" name="组合 65538">
            <a:extLst>
              <a:ext uri="{FF2B5EF4-FFF2-40B4-BE49-F238E27FC236}">
                <a16:creationId xmlns="" xmlns:a16="http://schemas.microsoft.com/office/drawing/2014/main" id="{919F10FD-CE64-4504-87C6-488C26EB370F}"/>
              </a:ext>
            </a:extLst>
          </p:cNvPr>
          <p:cNvGrpSpPr/>
          <p:nvPr/>
        </p:nvGrpSpPr>
        <p:grpSpPr>
          <a:xfrm>
            <a:off x="1825673" y="2823467"/>
            <a:ext cx="4154183" cy="1610098"/>
            <a:chOff x="1076853" y="5080315"/>
            <a:chExt cx="5054600" cy="1959087"/>
          </a:xfrm>
        </p:grpSpPr>
        <p:cxnSp>
          <p:nvCxnSpPr>
            <p:cNvPr id="6" name="直接连接符 5">
              <a:extLst>
                <a:ext uri="{FF2B5EF4-FFF2-40B4-BE49-F238E27FC236}">
                  <a16:creationId xmlns="" xmlns:a16="http://schemas.microsoft.com/office/drawing/2014/main" id="{6941380B-9816-43DF-97CC-FE7C9D1DB1BB}"/>
                </a:ext>
              </a:extLst>
            </p:cNvPr>
            <p:cNvCxnSpPr>
              <a:cxnSpLocks/>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73" name="矩形: 圆角 172">
              <a:extLst>
                <a:ext uri="{FF2B5EF4-FFF2-40B4-BE49-F238E27FC236}">
                  <a16:creationId xmlns="" xmlns:a16="http://schemas.microsoft.com/office/drawing/2014/main" id="{C480C24B-E147-41D4-B3E5-4C1C90E483EA}"/>
                </a:ext>
              </a:extLst>
            </p:cNvPr>
            <p:cNvSpPr/>
            <p:nvPr/>
          </p:nvSpPr>
          <p:spPr>
            <a:xfrm>
              <a:off x="1076853" y="5228959"/>
              <a:ext cx="5054600" cy="1810443"/>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nvGrpSpPr>
          <p:cNvPr id="65536" name="组合 65535">
            <a:extLst>
              <a:ext uri="{FF2B5EF4-FFF2-40B4-BE49-F238E27FC236}">
                <a16:creationId xmlns="" xmlns:a16="http://schemas.microsoft.com/office/drawing/2014/main" id="{73532767-D52E-4358-991A-56287C0CB4ED}"/>
              </a:ext>
            </a:extLst>
          </p:cNvPr>
          <p:cNvGrpSpPr/>
          <p:nvPr/>
        </p:nvGrpSpPr>
        <p:grpSpPr>
          <a:xfrm>
            <a:off x="2778312" y="716894"/>
            <a:ext cx="6635578" cy="1109044"/>
            <a:chOff x="3279913" y="488294"/>
            <a:chExt cx="6635578" cy="1109044"/>
          </a:xfrm>
        </p:grpSpPr>
        <p:grpSp>
          <p:nvGrpSpPr>
            <p:cNvPr id="14" name="组合 13">
              <a:extLst>
                <a:ext uri="{FF2B5EF4-FFF2-40B4-BE49-F238E27FC236}">
                  <a16:creationId xmlns="" xmlns:a16="http://schemas.microsoft.com/office/drawing/2014/main" id="{EA566506-41DD-4E7D-87C9-E2E6F7441646}"/>
                </a:ext>
              </a:extLst>
            </p:cNvPr>
            <p:cNvGrpSpPr/>
            <p:nvPr/>
          </p:nvGrpSpPr>
          <p:grpSpPr>
            <a:xfrm>
              <a:off x="3279913" y="909457"/>
              <a:ext cx="6635578" cy="687881"/>
              <a:chOff x="3279913" y="909457"/>
              <a:chExt cx="6635578" cy="687881"/>
            </a:xfrm>
          </p:grpSpPr>
          <p:sp>
            <p:nvSpPr>
              <p:cNvPr id="10" name="矩形: 圆角 9">
                <a:extLst>
                  <a:ext uri="{FF2B5EF4-FFF2-40B4-BE49-F238E27FC236}">
                    <a16:creationId xmlns="" xmlns:a16="http://schemas.microsoft.com/office/drawing/2014/main" id="{C0811476-A169-41AF-A3B8-11DF030821EF}"/>
                  </a:ext>
                </a:extLst>
              </p:cNvPr>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5109091"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数字</a:t>
                </a:r>
                <a:r>
                  <a:rPr lang="zh-CN" altLang="en-US" sz="3200" dirty="0" smtClean="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水印</a:t>
                </a: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与</a:t>
                </a:r>
                <a:r>
                  <a:rPr lang="zh-CN" altLang="en-US" sz="3200" dirty="0" smtClean="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信息隐藏的</a:t>
                </a: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关系</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 xmlns:a16="http://schemas.microsoft.com/office/drawing/2014/main" id="{F07D6F6E-859D-4061-B927-48F3552AF7CF}"/>
                </a:ext>
              </a:extLst>
            </p:cNvPr>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a:extLst>
                  <a:ext uri="{FF2B5EF4-FFF2-40B4-BE49-F238E27FC236}">
                    <a16:creationId xmlns="" xmlns:a16="http://schemas.microsoft.com/office/drawing/2014/main" id="{6303B470-2FAF-4993-84A8-0E89AF65282B}"/>
                  </a:ext>
                </a:extLst>
              </p:cNvPr>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íṣḻíďe">
                <a:extLst>
                  <a:ext uri="{FF2B5EF4-FFF2-40B4-BE49-F238E27FC236}">
                    <a16:creationId xmlns="" xmlns:a16="http://schemas.microsoft.com/office/drawing/2014/main" id="{E987D7A5-C71B-40FE-AB67-232AEB3D2B13}"/>
                  </a:ext>
                </a:extLst>
              </p:cNvPr>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íś1îḍê">
                <a:extLst>
                  <a:ext uri="{FF2B5EF4-FFF2-40B4-BE49-F238E27FC236}">
                    <a16:creationId xmlns="" xmlns:a16="http://schemas.microsoft.com/office/drawing/2014/main" id="{DE4A9E03-BB5D-417C-B155-C1777B8EA59B}"/>
                  </a:ext>
                </a:extLst>
              </p:cNvPr>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iš1ïḍe">
                <a:extLst>
                  <a:ext uri="{FF2B5EF4-FFF2-40B4-BE49-F238E27FC236}">
                    <a16:creationId xmlns="" xmlns:a16="http://schemas.microsoft.com/office/drawing/2014/main" id="{28EF471C-F919-4E40-999D-C112017192F6}"/>
                  </a:ext>
                </a:extLst>
              </p:cNvPr>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ísḻiḍè">
                <a:extLst>
                  <a:ext uri="{FF2B5EF4-FFF2-40B4-BE49-F238E27FC236}">
                    <a16:creationId xmlns="" xmlns:a16="http://schemas.microsoft.com/office/drawing/2014/main" id="{58156CEC-03AD-45F3-8B97-771A6FA09F7A}"/>
                  </a:ext>
                </a:extLst>
              </p:cNvPr>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iSlïḓe">
                <a:extLst>
                  <a:ext uri="{FF2B5EF4-FFF2-40B4-BE49-F238E27FC236}">
                    <a16:creationId xmlns="" xmlns:a16="http://schemas.microsoft.com/office/drawing/2014/main" id="{2058B8C9-DD7C-42BB-BFEF-A98FE2441302}"/>
                  </a:ext>
                </a:extLst>
              </p:cNvPr>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iṣļidé">
                <a:extLst>
                  <a:ext uri="{FF2B5EF4-FFF2-40B4-BE49-F238E27FC236}">
                    <a16:creationId xmlns="" xmlns:a16="http://schemas.microsoft.com/office/drawing/2014/main" id="{9BAC5358-76F5-4F88-9089-2E7A2F8E4C79}"/>
                  </a:ext>
                </a:extLst>
              </p:cNvPr>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iSliḋe">
                <a:extLst>
                  <a:ext uri="{FF2B5EF4-FFF2-40B4-BE49-F238E27FC236}">
                    <a16:creationId xmlns="" xmlns:a16="http://schemas.microsoft.com/office/drawing/2014/main" id="{8A32FD27-1C12-448F-A94A-4551733D73D9}"/>
                  </a:ext>
                </a:extLst>
              </p:cNvPr>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îśḷíḓé">
                <a:extLst>
                  <a:ext uri="{FF2B5EF4-FFF2-40B4-BE49-F238E27FC236}">
                    <a16:creationId xmlns="" xmlns:a16="http://schemas.microsoft.com/office/drawing/2014/main" id="{3746DC3B-E466-43B2-96A2-82C4E641A47C}"/>
                  </a:ext>
                </a:extLst>
              </p:cNvPr>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îS1îḋe">
                <a:extLst>
                  <a:ext uri="{FF2B5EF4-FFF2-40B4-BE49-F238E27FC236}">
                    <a16:creationId xmlns="" xmlns:a16="http://schemas.microsoft.com/office/drawing/2014/main" id="{3E66B780-4066-4388-9059-656CEE32E499}"/>
                  </a:ext>
                </a:extLst>
              </p:cNvPr>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îś1íḍê">
                <a:extLst>
                  <a:ext uri="{FF2B5EF4-FFF2-40B4-BE49-F238E27FC236}">
                    <a16:creationId xmlns="" xmlns:a16="http://schemas.microsoft.com/office/drawing/2014/main" id="{89B6E3EF-0098-43E3-80B8-3425072493D9}"/>
                  </a:ext>
                </a:extLst>
              </p:cNvPr>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ïṡļïḋé">
                <a:extLst>
                  <a:ext uri="{FF2B5EF4-FFF2-40B4-BE49-F238E27FC236}">
                    <a16:creationId xmlns="" xmlns:a16="http://schemas.microsoft.com/office/drawing/2014/main" id="{F0C37BBD-1299-4CE2-8C60-7284FC9E4834}"/>
                  </a:ext>
                </a:extLst>
              </p:cNvPr>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iSḷîḓè">
                <a:extLst>
                  <a:ext uri="{FF2B5EF4-FFF2-40B4-BE49-F238E27FC236}">
                    <a16:creationId xmlns="" xmlns:a16="http://schemas.microsoft.com/office/drawing/2014/main" id="{D63B0A13-2425-428D-BAA7-37E22E71E64A}"/>
                  </a:ext>
                </a:extLst>
              </p:cNvPr>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ḷïḑe">
                <a:extLst>
                  <a:ext uri="{FF2B5EF4-FFF2-40B4-BE49-F238E27FC236}">
                    <a16:creationId xmlns="" xmlns:a16="http://schemas.microsoft.com/office/drawing/2014/main" id="{C7D0BE70-AC08-4A19-9BD1-52694073F266}"/>
                  </a:ext>
                </a:extLst>
              </p:cNvPr>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îŝlïḋé">
                <a:extLst>
                  <a:ext uri="{FF2B5EF4-FFF2-40B4-BE49-F238E27FC236}">
                    <a16:creationId xmlns="" xmlns:a16="http://schemas.microsoft.com/office/drawing/2014/main" id="{E3BBEA35-AB3F-48FF-836B-296F817F3D00}"/>
                  </a:ext>
                </a:extLst>
              </p:cNvPr>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iŝlîḍê">
                <a:extLst>
                  <a:ext uri="{FF2B5EF4-FFF2-40B4-BE49-F238E27FC236}">
                    <a16:creationId xmlns="" xmlns:a16="http://schemas.microsoft.com/office/drawing/2014/main" id="{54AA388A-E5DF-4C37-9677-3C15530E6E98}"/>
                  </a:ext>
                </a:extLst>
              </p:cNvPr>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îŝḷíḋê">
                <a:extLst>
                  <a:ext uri="{FF2B5EF4-FFF2-40B4-BE49-F238E27FC236}">
                    <a16:creationId xmlns="" xmlns:a16="http://schemas.microsoft.com/office/drawing/2014/main" id="{ED230B07-D5FB-4700-BFB3-724B3287DFA6}"/>
                  </a:ext>
                </a:extLst>
              </p:cNvPr>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îŝḻidê">
                <a:extLst>
                  <a:ext uri="{FF2B5EF4-FFF2-40B4-BE49-F238E27FC236}">
                    <a16:creationId xmlns="" xmlns:a16="http://schemas.microsoft.com/office/drawing/2014/main" id="{D7596FE4-7BD2-4832-A5A5-ABA6C755ECDB}"/>
                  </a:ext>
                </a:extLst>
              </p:cNvPr>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î$lîḑe">
                <a:extLst>
                  <a:ext uri="{FF2B5EF4-FFF2-40B4-BE49-F238E27FC236}">
                    <a16:creationId xmlns="" xmlns:a16="http://schemas.microsoft.com/office/drawing/2014/main" id="{B5601609-43FB-445F-A89C-C491DEEC237F}"/>
                  </a:ext>
                </a:extLst>
              </p:cNvPr>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íṧļïḓé">
                <a:extLst>
                  <a:ext uri="{FF2B5EF4-FFF2-40B4-BE49-F238E27FC236}">
                    <a16:creationId xmlns="" xmlns:a16="http://schemas.microsoft.com/office/drawing/2014/main" id="{589B024F-4E18-4017-A5DF-9AE66B16B5F7}"/>
                  </a:ext>
                </a:extLst>
              </p:cNvPr>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ïs1ïḓé">
                <a:extLst>
                  <a:ext uri="{FF2B5EF4-FFF2-40B4-BE49-F238E27FC236}">
                    <a16:creationId xmlns="" xmlns:a16="http://schemas.microsoft.com/office/drawing/2014/main" id="{50E19B3D-14E2-4F79-B69B-B557A62448C6}"/>
                  </a:ext>
                </a:extLst>
              </p:cNvPr>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íṣļide">
                <a:extLst>
                  <a:ext uri="{FF2B5EF4-FFF2-40B4-BE49-F238E27FC236}">
                    <a16:creationId xmlns="" xmlns:a16="http://schemas.microsoft.com/office/drawing/2014/main" id="{59AB5967-A85F-425E-8F78-C9E03D79D178}"/>
                  </a:ext>
                </a:extLst>
              </p:cNvPr>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îṣ1ïḋê">
                <a:extLst>
                  <a:ext uri="{FF2B5EF4-FFF2-40B4-BE49-F238E27FC236}">
                    <a16:creationId xmlns="" xmlns:a16="http://schemas.microsoft.com/office/drawing/2014/main" id="{EF1BDA1C-7D9B-46C3-BCB6-A4BB6AD47D36}"/>
                  </a:ext>
                </a:extLst>
              </p:cNvPr>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iṣļíde">
                <a:extLst>
                  <a:ext uri="{FF2B5EF4-FFF2-40B4-BE49-F238E27FC236}">
                    <a16:creationId xmlns="" xmlns:a16="http://schemas.microsoft.com/office/drawing/2014/main" id="{7AC8B648-1269-4B56-9DD0-702AD053A281}"/>
                  </a:ext>
                </a:extLst>
              </p:cNvPr>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íṩ1íḋé">
                <a:extLst>
                  <a:ext uri="{FF2B5EF4-FFF2-40B4-BE49-F238E27FC236}">
                    <a16:creationId xmlns="" xmlns:a16="http://schemas.microsoft.com/office/drawing/2014/main" id="{E5A7CFC4-FD59-4500-B50E-EEF9F43DC0AC}"/>
                  </a:ext>
                </a:extLst>
              </p:cNvPr>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iṥḻiḍe">
                <a:extLst>
                  <a:ext uri="{FF2B5EF4-FFF2-40B4-BE49-F238E27FC236}">
                    <a16:creationId xmlns="" xmlns:a16="http://schemas.microsoft.com/office/drawing/2014/main" id="{B3C81230-EDB5-433A-9545-5E5E82F4FEAD}"/>
                  </a:ext>
                </a:extLst>
              </p:cNvPr>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ïŝ1íḓè">
                <a:extLst>
                  <a:ext uri="{FF2B5EF4-FFF2-40B4-BE49-F238E27FC236}">
                    <a16:creationId xmlns="" xmlns:a16="http://schemas.microsoft.com/office/drawing/2014/main" id="{F6704182-C37D-4A2E-874A-D85E8D936C3C}"/>
                  </a:ext>
                </a:extLst>
              </p:cNvPr>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íŝlíďe">
                <a:extLst>
                  <a:ext uri="{FF2B5EF4-FFF2-40B4-BE49-F238E27FC236}">
                    <a16:creationId xmlns="" xmlns:a16="http://schemas.microsoft.com/office/drawing/2014/main" id="{6E1D367A-F5C9-4BC6-B0BD-D797F848E6B5}"/>
                  </a:ext>
                </a:extLst>
              </p:cNvPr>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iṡľïḓe">
                <a:extLst>
                  <a:ext uri="{FF2B5EF4-FFF2-40B4-BE49-F238E27FC236}">
                    <a16:creationId xmlns="" xmlns:a16="http://schemas.microsoft.com/office/drawing/2014/main" id="{2D99EA2B-A920-4063-94B2-95E924BAA0C0}"/>
                  </a:ext>
                </a:extLst>
              </p:cNvPr>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iṡ1ïḍè">
                <a:extLst>
                  <a:ext uri="{FF2B5EF4-FFF2-40B4-BE49-F238E27FC236}">
                    <a16:creationId xmlns="" xmlns:a16="http://schemas.microsoft.com/office/drawing/2014/main" id="{23456658-431E-431E-95C0-7FEACBD743A8}"/>
                  </a:ext>
                </a:extLst>
              </p:cNvPr>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îsľïďè">
                <a:extLst>
                  <a:ext uri="{FF2B5EF4-FFF2-40B4-BE49-F238E27FC236}">
                    <a16:creationId xmlns="" xmlns:a16="http://schemas.microsoft.com/office/drawing/2014/main" id="{B2131514-AFB2-4B52-AA08-A67B42BDB4BA}"/>
                  </a:ext>
                </a:extLst>
              </p:cNvPr>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iŝ1ïďé">
                <a:extLst>
                  <a:ext uri="{FF2B5EF4-FFF2-40B4-BE49-F238E27FC236}">
                    <a16:creationId xmlns="" xmlns:a16="http://schemas.microsoft.com/office/drawing/2014/main" id="{2C3EE7C8-BD4D-4658-8256-DF733F95D4BF}"/>
                  </a:ext>
                </a:extLst>
              </p:cNvPr>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ïṧḻidè">
                <a:extLst>
                  <a:ext uri="{FF2B5EF4-FFF2-40B4-BE49-F238E27FC236}">
                    <a16:creationId xmlns="" xmlns:a16="http://schemas.microsoft.com/office/drawing/2014/main" id="{B33D1A05-16C0-4576-952D-4B7C51CED832}"/>
                  </a:ext>
                </a:extLst>
              </p:cNvPr>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ïsļiḋê">
                <a:extLst>
                  <a:ext uri="{FF2B5EF4-FFF2-40B4-BE49-F238E27FC236}">
                    <a16:creationId xmlns="" xmlns:a16="http://schemas.microsoft.com/office/drawing/2014/main" id="{5B8B2E81-D392-4A0B-B42F-0236828B7060}"/>
                  </a:ext>
                </a:extLst>
              </p:cNvPr>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íṡḷîde">
                <a:extLst>
                  <a:ext uri="{FF2B5EF4-FFF2-40B4-BE49-F238E27FC236}">
                    <a16:creationId xmlns="" xmlns:a16="http://schemas.microsoft.com/office/drawing/2014/main" id="{6F55BE9A-10B3-4274-A4E7-859E8311BAAB}"/>
                  </a:ext>
                </a:extLst>
              </p:cNvPr>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ïSlîďé">
                <a:extLst>
                  <a:ext uri="{FF2B5EF4-FFF2-40B4-BE49-F238E27FC236}">
                    <a16:creationId xmlns="" xmlns:a16="http://schemas.microsoft.com/office/drawing/2014/main" id="{71318AC7-A7FD-4AFD-BF00-F618950E116D}"/>
                  </a:ext>
                </a:extLst>
              </p:cNvPr>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iṥḷîde">
                <a:extLst>
                  <a:ext uri="{FF2B5EF4-FFF2-40B4-BE49-F238E27FC236}">
                    <a16:creationId xmlns="" xmlns:a16="http://schemas.microsoft.com/office/drawing/2014/main" id="{9DFA2654-A627-4B1D-88E0-C2BF477720FA}"/>
                  </a:ext>
                </a:extLst>
              </p:cNvPr>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ïSļïďe">
                <a:extLst>
                  <a:ext uri="{FF2B5EF4-FFF2-40B4-BE49-F238E27FC236}">
                    <a16:creationId xmlns="" xmlns:a16="http://schemas.microsoft.com/office/drawing/2014/main" id="{81686430-F5C8-42E9-8E68-3DE0BE0738A8}"/>
                  </a:ext>
                </a:extLst>
              </p:cNvPr>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iṧľîďè">
                <a:extLst>
                  <a:ext uri="{FF2B5EF4-FFF2-40B4-BE49-F238E27FC236}">
                    <a16:creationId xmlns="" xmlns:a16="http://schemas.microsoft.com/office/drawing/2014/main" id="{F62EC81C-AB32-40AA-AA62-18FA5EB3124B}"/>
                  </a:ext>
                </a:extLst>
              </p:cNvPr>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îṩḻîḍé">
                <a:extLst>
                  <a:ext uri="{FF2B5EF4-FFF2-40B4-BE49-F238E27FC236}">
                    <a16:creationId xmlns="" xmlns:a16="http://schemas.microsoft.com/office/drawing/2014/main" id="{476E291A-6606-47AF-B76C-BC028B8F7680}"/>
                  </a:ext>
                </a:extLst>
              </p:cNvPr>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ïṩḷiďê">
                <a:extLst>
                  <a:ext uri="{FF2B5EF4-FFF2-40B4-BE49-F238E27FC236}">
                    <a16:creationId xmlns="" xmlns:a16="http://schemas.microsoft.com/office/drawing/2014/main" id="{30C4B262-4556-422C-BEA8-87121C7FA277}"/>
                  </a:ext>
                </a:extLst>
              </p:cNvPr>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ísḻídè">
                <a:extLst>
                  <a:ext uri="{FF2B5EF4-FFF2-40B4-BE49-F238E27FC236}">
                    <a16:creationId xmlns="" xmlns:a16="http://schemas.microsoft.com/office/drawing/2014/main" id="{774F885A-11AC-4D2F-A727-D9C600EAED46}"/>
                  </a:ext>
                </a:extLst>
              </p:cNvPr>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îśḻíde">
                <a:extLst>
                  <a:ext uri="{FF2B5EF4-FFF2-40B4-BE49-F238E27FC236}">
                    <a16:creationId xmlns="" xmlns:a16="http://schemas.microsoft.com/office/drawing/2014/main" id="{B84726E7-47CF-4E1E-9325-A441DD415082}"/>
                  </a:ext>
                </a:extLst>
              </p:cNvPr>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íṩľîḍe">
                <a:extLst>
                  <a:ext uri="{FF2B5EF4-FFF2-40B4-BE49-F238E27FC236}">
                    <a16:creationId xmlns="" xmlns:a16="http://schemas.microsoft.com/office/drawing/2014/main" id="{078682BC-0464-4370-86C4-9B3A963AFC5B}"/>
                  </a:ext>
                </a:extLst>
              </p:cNvPr>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îś1ïdè">
                <a:extLst>
                  <a:ext uri="{FF2B5EF4-FFF2-40B4-BE49-F238E27FC236}">
                    <a16:creationId xmlns="" xmlns:a16="http://schemas.microsoft.com/office/drawing/2014/main" id="{75E88EAC-4738-4871-825B-267813B7F8B8}"/>
                  </a:ext>
                </a:extLst>
              </p:cNvPr>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îṥ1íďé">
                <a:extLst>
                  <a:ext uri="{FF2B5EF4-FFF2-40B4-BE49-F238E27FC236}">
                    <a16:creationId xmlns="" xmlns:a16="http://schemas.microsoft.com/office/drawing/2014/main" id="{0006CED5-F3DB-45A1-A318-997335147583}"/>
                  </a:ext>
                </a:extLst>
              </p:cNvPr>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îṧ1îḍé">
                <a:extLst>
                  <a:ext uri="{FF2B5EF4-FFF2-40B4-BE49-F238E27FC236}">
                    <a16:creationId xmlns="" xmlns:a16="http://schemas.microsoft.com/office/drawing/2014/main" id="{D6186A6A-56EF-4D70-A915-F3D9CEAB9E80}"/>
                  </a:ext>
                </a:extLst>
              </p:cNvPr>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išḷïdé">
                <a:extLst>
                  <a:ext uri="{FF2B5EF4-FFF2-40B4-BE49-F238E27FC236}">
                    <a16:creationId xmlns="" xmlns:a16="http://schemas.microsoft.com/office/drawing/2014/main" id="{FF25F70A-5212-4A31-8830-5C9275F22754}"/>
                  </a:ext>
                </a:extLst>
              </p:cNvPr>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íṩlîḋe">
                <a:extLst>
                  <a:ext uri="{FF2B5EF4-FFF2-40B4-BE49-F238E27FC236}">
                    <a16:creationId xmlns="" xmlns:a16="http://schemas.microsoft.com/office/drawing/2014/main" id="{0BE822D5-F5CB-4C48-A279-F1CBC7BE8D19}"/>
                  </a:ext>
                </a:extLst>
              </p:cNvPr>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is1îḍé">
                <a:extLst>
                  <a:ext uri="{FF2B5EF4-FFF2-40B4-BE49-F238E27FC236}">
                    <a16:creationId xmlns="" xmlns:a16="http://schemas.microsoft.com/office/drawing/2014/main" id="{04B7BA31-198F-4BF0-AACE-31645F78A5B6}"/>
                  </a:ext>
                </a:extLst>
              </p:cNvPr>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ïṩ1îḑé">
                <a:extLst>
                  <a:ext uri="{FF2B5EF4-FFF2-40B4-BE49-F238E27FC236}">
                    <a16:creationId xmlns="" xmlns:a16="http://schemas.microsoft.com/office/drawing/2014/main" id="{711BFC4F-35AB-43EF-87AB-AF095E1A64CD}"/>
                  </a:ext>
                </a:extLst>
              </p:cNvPr>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íślíḓè">
                <a:extLst>
                  <a:ext uri="{FF2B5EF4-FFF2-40B4-BE49-F238E27FC236}">
                    <a16:creationId xmlns="" xmlns:a16="http://schemas.microsoft.com/office/drawing/2014/main" id="{010ACAEB-5ED9-4E3F-A61E-DBCC35984FE2}"/>
                  </a:ext>
                </a:extLst>
              </p:cNvPr>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iŝḻïḑé">
                <a:extLst>
                  <a:ext uri="{FF2B5EF4-FFF2-40B4-BE49-F238E27FC236}">
                    <a16:creationId xmlns="" xmlns:a16="http://schemas.microsoft.com/office/drawing/2014/main" id="{460A8B4E-5AC8-489A-91C3-066359B03ECA}"/>
                  </a:ext>
                </a:extLst>
              </p:cNvPr>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íṧ1íḑé">
                <a:extLst>
                  <a:ext uri="{FF2B5EF4-FFF2-40B4-BE49-F238E27FC236}">
                    <a16:creationId xmlns="" xmlns:a16="http://schemas.microsoft.com/office/drawing/2014/main" id="{016386C1-CE9D-4C4E-AF5D-9B9148297962}"/>
                  </a:ext>
                </a:extLst>
              </p:cNvPr>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isľïḋê">
                <a:extLst>
                  <a:ext uri="{FF2B5EF4-FFF2-40B4-BE49-F238E27FC236}">
                    <a16:creationId xmlns="" xmlns:a16="http://schemas.microsoft.com/office/drawing/2014/main" id="{0186C9E7-E840-45D6-9373-C9A624C498B7}"/>
                  </a:ext>
                </a:extLst>
              </p:cNvPr>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îSľíďe">
                <a:extLst>
                  <a:ext uri="{FF2B5EF4-FFF2-40B4-BE49-F238E27FC236}">
                    <a16:creationId xmlns="" xmlns:a16="http://schemas.microsoft.com/office/drawing/2014/main" id="{B9148317-955A-4C49-85C5-05CAD84F0910}"/>
                  </a:ext>
                </a:extLst>
              </p:cNvPr>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îṣliḍê">
                <a:extLst>
                  <a:ext uri="{FF2B5EF4-FFF2-40B4-BE49-F238E27FC236}">
                    <a16:creationId xmlns="" xmlns:a16="http://schemas.microsoft.com/office/drawing/2014/main" id="{0C18B987-8EF6-4EDB-B917-F2F39F042BED}"/>
                  </a:ext>
                </a:extLst>
              </p:cNvPr>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ísļiḍè">
                <a:extLst>
                  <a:ext uri="{FF2B5EF4-FFF2-40B4-BE49-F238E27FC236}">
                    <a16:creationId xmlns="" xmlns:a16="http://schemas.microsoft.com/office/drawing/2014/main" id="{CCD555A0-F670-40A7-8EF0-8BD2B9959BCD}"/>
                  </a:ext>
                </a:extLst>
              </p:cNvPr>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iśļídé">
                <a:extLst>
                  <a:ext uri="{FF2B5EF4-FFF2-40B4-BE49-F238E27FC236}">
                    <a16:creationId xmlns="" xmlns:a16="http://schemas.microsoft.com/office/drawing/2014/main" id="{BC1D13EB-B4A7-4ACD-B1AE-23632DAEFFAE}"/>
                  </a:ext>
                </a:extLst>
              </p:cNvPr>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îṡḻîḍé">
                <a:extLst>
                  <a:ext uri="{FF2B5EF4-FFF2-40B4-BE49-F238E27FC236}">
                    <a16:creationId xmlns="" xmlns:a16="http://schemas.microsoft.com/office/drawing/2014/main" id="{92AFEDFD-F943-4655-9D0A-1DCCD804508A}"/>
                  </a:ext>
                </a:extLst>
              </p:cNvPr>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íṩ1íḓé">
                <a:extLst>
                  <a:ext uri="{FF2B5EF4-FFF2-40B4-BE49-F238E27FC236}">
                    <a16:creationId xmlns="" xmlns:a16="http://schemas.microsoft.com/office/drawing/2014/main" id="{15BC52AB-C24B-4978-BDA1-55E38C5369F6}"/>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ïṧḻïḋê">
                <a:extLst>
                  <a:ext uri="{FF2B5EF4-FFF2-40B4-BE49-F238E27FC236}">
                    <a16:creationId xmlns="" xmlns:a16="http://schemas.microsoft.com/office/drawing/2014/main" id="{023C3B7D-7292-4F02-9936-B4653655F34E}"/>
                  </a:ext>
                </a:extLst>
              </p:cNvPr>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íṡľíďè">
                <a:extLst>
                  <a:ext uri="{FF2B5EF4-FFF2-40B4-BE49-F238E27FC236}">
                    <a16:creationId xmlns="" xmlns:a16="http://schemas.microsoft.com/office/drawing/2014/main" id="{F44EDF34-6DBF-4384-9720-8795DA54762E}"/>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ïSļïďê">
                <a:extLst>
                  <a:ext uri="{FF2B5EF4-FFF2-40B4-BE49-F238E27FC236}">
                    <a16:creationId xmlns="" xmlns:a16="http://schemas.microsoft.com/office/drawing/2014/main" id="{3D27CBA5-9BE9-4AD3-B055-99083633422E}"/>
                  </a:ext>
                </a:extLst>
              </p:cNvPr>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ís1ïḓè">
                <a:extLst>
                  <a:ext uri="{FF2B5EF4-FFF2-40B4-BE49-F238E27FC236}">
                    <a16:creationId xmlns="" xmlns:a16="http://schemas.microsoft.com/office/drawing/2014/main" id="{622AD519-EEB0-4D89-93A2-0D2089FD7E46}"/>
                  </a:ext>
                </a:extLst>
              </p:cNvPr>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iS1îďê">
                <a:extLst>
                  <a:ext uri="{FF2B5EF4-FFF2-40B4-BE49-F238E27FC236}">
                    <a16:creationId xmlns="" xmlns:a16="http://schemas.microsoft.com/office/drawing/2014/main" id="{2F92A0C8-A0BD-461D-9D48-BD47C4734B2E}"/>
                  </a:ext>
                </a:extLst>
              </p:cNvPr>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ïšľïdé">
                <a:extLst>
                  <a:ext uri="{FF2B5EF4-FFF2-40B4-BE49-F238E27FC236}">
                    <a16:creationId xmlns="" xmlns:a16="http://schemas.microsoft.com/office/drawing/2014/main" id="{82C970A9-30DA-434F-BD8D-F015082CD695}"/>
                  </a:ext>
                </a:extLst>
              </p:cNvPr>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îs1îdé">
                <a:extLst>
                  <a:ext uri="{FF2B5EF4-FFF2-40B4-BE49-F238E27FC236}">
                    <a16:creationId xmlns="" xmlns:a16="http://schemas.microsoft.com/office/drawing/2014/main" id="{EA1739C6-6666-44F1-90CA-72B6D00B20DD}"/>
                  </a:ext>
                </a:extLst>
              </p:cNvPr>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iśľîḑè">
                <a:extLst>
                  <a:ext uri="{FF2B5EF4-FFF2-40B4-BE49-F238E27FC236}">
                    <a16:creationId xmlns="" xmlns:a16="http://schemas.microsoft.com/office/drawing/2014/main" id="{2B6389E5-0DE0-4E31-9333-7085FB184634}"/>
                  </a:ext>
                </a:extLst>
              </p:cNvPr>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ïṡļidé">
                <a:extLst>
                  <a:ext uri="{FF2B5EF4-FFF2-40B4-BE49-F238E27FC236}">
                    <a16:creationId xmlns="" xmlns:a16="http://schemas.microsoft.com/office/drawing/2014/main" id="{43D68A9D-149B-4008-AD0B-DC594477530D}"/>
                  </a:ext>
                </a:extLst>
              </p:cNvPr>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îš1íďe">
                <a:extLst>
                  <a:ext uri="{FF2B5EF4-FFF2-40B4-BE49-F238E27FC236}">
                    <a16:creationId xmlns="" xmlns:a16="http://schemas.microsoft.com/office/drawing/2014/main" id="{8F734F1C-9509-40C2-BBE4-3B2C6C1770C3}"/>
                  </a:ext>
                </a:extLst>
              </p:cNvPr>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ïŝļíḍe">
                <a:extLst>
                  <a:ext uri="{FF2B5EF4-FFF2-40B4-BE49-F238E27FC236}">
                    <a16:creationId xmlns="" xmlns:a16="http://schemas.microsoft.com/office/drawing/2014/main" id="{6DAC8184-D926-4BAA-96A5-66E02F7CC08D}"/>
                  </a:ext>
                </a:extLst>
              </p:cNvPr>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ïşḻïḋê">
                <a:extLst>
                  <a:ext uri="{FF2B5EF4-FFF2-40B4-BE49-F238E27FC236}">
                    <a16:creationId xmlns="" xmlns:a16="http://schemas.microsoft.com/office/drawing/2014/main" id="{857396F4-9ABA-47DE-AB8B-584A4DE0BBA9}"/>
                  </a:ext>
                </a:extLst>
              </p:cNvPr>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ïŝ1íḓè">
                <a:extLst>
                  <a:ext uri="{FF2B5EF4-FFF2-40B4-BE49-F238E27FC236}">
                    <a16:creationId xmlns="" xmlns:a16="http://schemas.microsoft.com/office/drawing/2014/main" id="{C3646112-BC7E-4B0F-B34B-3EDB103A10C9}"/>
                  </a:ext>
                </a:extLst>
              </p:cNvPr>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iṩľîḑè">
                <a:extLst>
                  <a:ext uri="{FF2B5EF4-FFF2-40B4-BE49-F238E27FC236}">
                    <a16:creationId xmlns="" xmlns:a16="http://schemas.microsoft.com/office/drawing/2014/main" id="{9168D1E7-5A4B-46DA-B3D5-E46DB0C3BC94}"/>
                  </a:ext>
                </a:extLst>
              </p:cNvPr>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íŝḷïḋè">
                <a:extLst>
                  <a:ext uri="{FF2B5EF4-FFF2-40B4-BE49-F238E27FC236}">
                    <a16:creationId xmlns="" xmlns:a16="http://schemas.microsoft.com/office/drawing/2014/main" id="{1F129C9E-9D10-4254-96AF-58CAC85FB61A}"/>
                  </a:ext>
                </a:extLst>
              </p:cNvPr>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î$lïḓè">
                <a:extLst>
                  <a:ext uri="{FF2B5EF4-FFF2-40B4-BE49-F238E27FC236}">
                    <a16:creationId xmlns="" xmlns:a16="http://schemas.microsoft.com/office/drawing/2014/main" id="{D41CA593-35D6-4D0C-9DEE-40F998640C94}"/>
                  </a:ext>
                </a:extLst>
              </p:cNvPr>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iŝḻíḑé">
                <a:extLst>
                  <a:ext uri="{FF2B5EF4-FFF2-40B4-BE49-F238E27FC236}">
                    <a16:creationId xmlns="" xmlns:a16="http://schemas.microsoft.com/office/drawing/2014/main" id="{8DA25E64-C588-4CC3-9B5F-DE07E3005272}"/>
                  </a:ext>
                </a:extLst>
              </p:cNvPr>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îs1ïdè">
                <a:extLst>
                  <a:ext uri="{FF2B5EF4-FFF2-40B4-BE49-F238E27FC236}">
                    <a16:creationId xmlns="" xmlns:a16="http://schemas.microsoft.com/office/drawing/2014/main" id="{580366FD-D326-4A63-A684-8F6A3E2B6A03}"/>
                  </a:ext>
                </a:extLst>
              </p:cNvPr>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îś1îḍè">
                <a:extLst>
                  <a:ext uri="{FF2B5EF4-FFF2-40B4-BE49-F238E27FC236}">
                    <a16:creationId xmlns="" xmlns:a16="http://schemas.microsoft.com/office/drawing/2014/main" id="{0F84A345-ED5C-437C-A433-5CC8D7F34C5C}"/>
                  </a:ext>
                </a:extLst>
              </p:cNvPr>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î$1idé">
                <a:extLst>
                  <a:ext uri="{FF2B5EF4-FFF2-40B4-BE49-F238E27FC236}">
                    <a16:creationId xmlns="" xmlns:a16="http://schemas.microsoft.com/office/drawing/2014/main" id="{77DA5147-7E13-4B36-8374-D0980E564A49}"/>
                  </a:ext>
                </a:extLst>
              </p:cNvPr>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ísḷîḋe">
                <a:extLst>
                  <a:ext uri="{FF2B5EF4-FFF2-40B4-BE49-F238E27FC236}">
                    <a16:creationId xmlns="" xmlns:a16="http://schemas.microsoft.com/office/drawing/2014/main" id="{679D2957-6E84-4AA0-AC84-1EFBA75D1542}"/>
                  </a:ext>
                </a:extLst>
              </p:cNvPr>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îšḻîḋe">
                <a:extLst>
                  <a:ext uri="{FF2B5EF4-FFF2-40B4-BE49-F238E27FC236}">
                    <a16:creationId xmlns="" xmlns:a16="http://schemas.microsoft.com/office/drawing/2014/main" id="{CC8011F0-7396-4859-9115-A288D5313C27}"/>
                  </a:ext>
                </a:extLst>
              </p:cNvPr>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îŝḻïdé">
                <a:extLst>
                  <a:ext uri="{FF2B5EF4-FFF2-40B4-BE49-F238E27FC236}">
                    <a16:creationId xmlns="" xmlns:a16="http://schemas.microsoft.com/office/drawing/2014/main" id="{5B10BC0B-1803-4503-9471-87E078B115CF}"/>
                  </a:ext>
                </a:extLst>
              </p:cNvPr>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íṥļíḍê">
                <a:extLst>
                  <a:ext uri="{FF2B5EF4-FFF2-40B4-BE49-F238E27FC236}">
                    <a16:creationId xmlns="" xmlns:a16="http://schemas.microsoft.com/office/drawing/2014/main" id="{8862719E-D82C-4727-8BC9-673F88E0D5D7}"/>
                  </a:ext>
                </a:extLst>
              </p:cNvPr>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iSḷïḍé">
                <a:extLst>
                  <a:ext uri="{FF2B5EF4-FFF2-40B4-BE49-F238E27FC236}">
                    <a16:creationId xmlns="" xmlns:a16="http://schemas.microsoft.com/office/drawing/2014/main" id="{735CBDB3-B6C1-4EC3-9EC4-DF6898D11F78}"/>
                  </a:ext>
                </a:extLst>
              </p:cNvPr>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ísļiďè">
                <a:extLst>
                  <a:ext uri="{FF2B5EF4-FFF2-40B4-BE49-F238E27FC236}">
                    <a16:creationId xmlns="" xmlns:a16="http://schemas.microsoft.com/office/drawing/2014/main" id="{C7A4BFCD-E433-41FD-9E2C-FFB55FC50959}"/>
                  </a:ext>
                </a:extLst>
              </p:cNvPr>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ïşḻïḋe">
                <a:extLst>
                  <a:ext uri="{FF2B5EF4-FFF2-40B4-BE49-F238E27FC236}">
                    <a16:creationId xmlns="" xmlns:a16="http://schemas.microsoft.com/office/drawing/2014/main" id="{04EDA06C-361B-4259-9560-01ABBAB81788}"/>
                  </a:ext>
                </a:extLst>
              </p:cNvPr>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îš1ïdé">
                <a:extLst>
                  <a:ext uri="{FF2B5EF4-FFF2-40B4-BE49-F238E27FC236}">
                    <a16:creationId xmlns="" xmlns:a16="http://schemas.microsoft.com/office/drawing/2014/main" id="{8FE23CDC-D057-4C0C-AE88-503B809C1A8D}"/>
                  </a:ext>
                </a:extLst>
              </p:cNvPr>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îŝ1îḑè">
                <a:extLst>
                  <a:ext uri="{FF2B5EF4-FFF2-40B4-BE49-F238E27FC236}">
                    <a16:creationId xmlns="" xmlns:a16="http://schemas.microsoft.com/office/drawing/2014/main" id="{D101FB59-5822-4354-9029-3F500720CB7C}"/>
                  </a:ext>
                </a:extLst>
              </p:cNvPr>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iSḷïḍe">
                <a:extLst>
                  <a:ext uri="{FF2B5EF4-FFF2-40B4-BE49-F238E27FC236}">
                    <a16:creationId xmlns="" xmlns:a16="http://schemas.microsoft.com/office/drawing/2014/main" id="{54661CC8-E2BD-4BFE-8792-1489902753BC}"/>
                  </a:ext>
                </a:extLst>
              </p:cNvPr>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íṧļíḍe">
                <a:extLst>
                  <a:ext uri="{FF2B5EF4-FFF2-40B4-BE49-F238E27FC236}">
                    <a16:creationId xmlns="" xmlns:a16="http://schemas.microsoft.com/office/drawing/2014/main" id="{C02A104A-9FA0-4A0F-AAA1-2686D1745B3F}"/>
                  </a:ext>
                </a:extLst>
              </p:cNvPr>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íṩḷíde">
                <a:extLst>
                  <a:ext uri="{FF2B5EF4-FFF2-40B4-BE49-F238E27FC236}">
                    <a16:creationId xmlns="" xmlns:a16="http://schemas.microsoft.com/office/drawing/2014/main" id="{E7CAF4A2-9E63-4CCE-B27C-B5758E1F81AA}"/>
                  </a:ext>
                </a:extLst>
              </p:cNvPr>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îṡlíḓè">
                <a:extLst>
                  <a:ext uri="{FF2B5EF4-FFF2-40B4-BE49-F238E27FC236}">
                    <a16:creationId xmlns="" xmlns:a16="http://schemas.microsoft.com/office/drawing/2014/main" id="{12A478C3-6E73-4876-9C8A-18CEBABB8E40}"/>
                  </a:ext>
                </a:extLst>
              </p:cNvPr>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ï$1iḋé">
                <a:extLst>
                  <a:ext uri="{FF2B5EF4-FFF2-40B4-BE49-F238E27FC236}">
                    <a16:creationId xmlns="" xmlns:a16="http://schemas.microsoft.com/office/drawing/2014/main" id="{825EAEAF-B227-4259-AD29-1A504C842D7D}"/>
                  </a:ext>
                </a:extLst>
              </p:cNvPr>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îŝľiďê">
                <a:extLst>
                  <a:ext uri="{FF2B5EF4-FFF2-40B4-BE49-F238E27FC236}">
                    <a16:creationId xmlns="" xmlns:a16="http://schemas.microsoft.com/office/drawing/2014/main" id="{F404CFC5-A730-489E-A94B-E611ED5EDCD1}"/>
                  </a:ext>
                </a:extLst>
              </p:cNvPr>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îSļïḑé">
                <a:extLst>
                  <a:ext uri="{FF2B5EF4-FFF2-40B4-BE49-F238E27FC236}">
                    <a16:creationId xmlns="" xmlns:a16="http://schemas.microsoft.com/office/drawing/2014/main" id="{47B74EA9-A6B1-4B08-914A-2718F9B4F5CA}"/>
                  </a:ext>
                </a:extLst>
              </p:cNvPr>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î$ľïḑé">
                <a:extLst>
                  <a:ext uri="{FF2B5EF4-FFF2-40B4-BE49-F238E27FC236}">
                    <a16:creationId xmlns="" xmlns:a16="http://schemas.microsoft.com/office/drawing/2014/main" id="{09BC90DE-5DE1-4249-A082-F9A097B1164C}"/>
                  </a:ext>
                </a:extLst>
              </p:cNvPr>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ïsḷïďè">
                <a:extLst>
                  <a:ext uri="{FF2B5EF4-FFF2-40B4-BE49-F238E27FC236}">
                    <a16:creationId xmlns="" xmlns:a16="http://schemas.microsoft.com/office/drawing/2014/main" id="{631FBE54-A684-472B-B017-0B616CC3A7C6}"/>
                  </a:ext>
                </a:extLst>
              </p:cNvPr>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iṧlíďe">
                <a:extLst>
                  <a:ext uri="{FF2B5EF4-FFF2-40B4-BE49-F238E27FC236}">
                    <a16:creationId xmlns="" xmlns:a16="http://schemas.microsoft.com/office/drawing/2014/main" id="{053A4848-AAFB-4CE4-965E-6A7EDF9F21FB}"/>
                  </a:ext>
                </a:extLst>
              </p:cNvPr>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iśļïďé">
                <a:extLst>
                  <a:ext uri="{FF2B5EF4-FFF2-40B4-BE49-F238E27FC236}">
                    <a16:creationId xmlns="" xmlns:a16="http://schemas.microsoft.com/office/drawing/2014/main" id="{A063189C-6659-4CD5-BDD2-89392B0ED91E}"/>
                  </a:ext>
                </a:extLst>
              </p:cNvPr>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îśľïḓê">
                <a:extLst>
                  <a:ext uri="{FF2B5EF4-FFF2-40B4-BE49-F238E27FC236}">
                    <a16:creationId xmlns="" xmlns:a16="http://schemas.microsoft.com/office/drawing/2014/main" id="{3E0C5FAC-D028-4193-929A-9EB9E04D1457}"/>
                  </a:ext>
                </a:extLst>
              </p:cNvPr>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îšḷïḑé">
                <a:extLst>
                  <a:ext uri="{FF2B5EF4-FFF2-40B4-BE49-F238E27FC236}">
                    <a16:creationId xmlns="" xmlns:a16="http://schemas.microsoft.com/office/drawing/2014/main" id="{09091313-B4A7-43DB-80BC-83488B61FAD7}"/>
                  </a:ext>
                </a:extLst>
              </p:cNvPr>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işḷîde">
                <a:extLst>
                  <a:ext uri="{FF2B5EF4-FFF2-40B4-BE49-F238E27FC236}">
                    <a16:creationId xmlns="" xmlns:a16="http://schemas.microsoft.com/office/drawing/2014/main" id="{4E8F8156-FED2-45EE-9BB1-81251F81B5D8}"/>
                  </a:ext>
                </a:extLst>
              </p:cNvPr>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ïṥḷiďe">
                <a:extLst>
                  <a:ext uri="{FF2B5EF4-FFF2-40B4-BE49-F238E27FC236}">
                    <a16:creationId xmlns="" xmlns:a16="http://schemas.microsoft.com/office/drawing/2014/main" id="{0CEF7C57-34EA-4F1B-B04B-F0BCCC4B823F}"/>
                  </a:ext>
                </a:extLst>
              </p:cNvPr>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îṩ1íḓè">
                <a:extLst>
                  <a:ext uri="{FF2B5EF4-FFF2-40B4-BE49-F238E27FC236}">
                    <a16:creationId xmlns="" xmlns:a16="http://schemas.microsoft.com/office/drawing/2014/main" id="{631C67BE-2663-44AF-A455-0E3331E8D40A}"/>
                  </a:ext>
                </a:extLst>
              </p:cNvPr>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ïṧľîḋè">
                <a:extLst>
                  <a:ext uri="{FF2B5EF4-FFF2-40B4-BE49-F238E27FC236}">
                    <a16:creationId xmlns="" xmlns:a16="http://schemas.microsoft.com/office/drawing/2014/main" id="{017F4E17-07CD-491E-AF2A-1F730530F2B1}"/>
                  </a:ext>
                </a:extLst>
              </p:cNvPr>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i$ľîḍe">
                <a:extLst>
                  <a:ext uri="{FF2B5EF4-FFF2-40B4-BE49-F238E27FC236}">
                    <a16:creationId xmlns="" xmlns:a16="http://schemas.microsoft.com/office/drawing/2014/main" id="{0C6B37F5-F4F0-4C8C-B36F-BADC71201154}"/>
                  </a:ext>
                </a:extLst>
              </p:cNvPr>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îṩ1îḋe">
                <a:extLst>
                  <a:ext uri="{FF2B5EF4-FFF2-40B4-BE49-F238E27FC236}">
                    <a16:creationId xmlns="" xmlns:a16="http://schemas.microsoft.com/office/drawing/2014/main" id="{18E36D92-DD85-452F-BAE8-73AA49657923}"/>
                  </a:ext>
                </a:extLst>
              </p:cNvPr>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íṥlíďè">
                <a:extLst>
                  <a:ext uri="{FF2B5EF4-FFF2-40B4-BE49-F238E27FC236}">
                    <a16:creationId xmlns="" xmlns:a16="http://schemas.microsoft.com/office/drawing/2014/main" id="{3F8CF209-80C9-41D3-BA28-E3DD1F024467}"/>
                  </a:ext>
                </a:extLst>
              </p:cNvPr>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iṣlíḋè">
                <a:extLst>
                  <a:ext uri="{FF2B5EF4-FFF2-40B4-BE49-F238E27FC236}">
                    <a16:creationId xmlns="" xmlns:a16="http://schemas.microsoft.com/office/drawing/2014/main" id="{465CCE35-97D3-43D5-BB59-1500B7A6561B}"/>
                  </a:ext>
                </a:extLst>
              </p:cNvPr>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ï$líḓê">
                <a:extLst>
                  <a:ext uri="{FF2B5EF4-FFF2-40B4-BE49-F238E27FC236}">
                    <a16:creationId xmlns="" xmlns:a16="http://schemas.microsoft.com/office/drawing/2014/main" id="{494566C2-0316-4B07-A30D-339738CE6564}"/>
                  </a:ext>
                </a:extLst>
              </p:cNvPr>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iśḷíḍê">
                <a:extLst>
                  <a:ext uri="{FF2B5EF4-FFF2-40B4-BE49-F238E27FC236}">
                    <a16:creationId xmlns="" xmlns:a16="http://schemas.microsoft.com/office/drawing/2014/main" id="{E39119CC-1009-4825-BD63-D2BEBC8C5350}"/>
                  </a:ext>
                </a:extLst>
              </p:cNvPr>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ï$1îḑé">
                <a:extLst>
                  <a:ext uri="{FF2B5EF4-FFF2-40B4-BE49-F238E27FC236}">
                    <a16:creationId xmlns="" xmlns:a16="http://schemas.microsoft.com/office/drawing/2014/main" id="{39149766-450B-48E6-8D08-49440AAA9099}"/>
                  </a:ext>
                </a:extLst>
              </p:cNvPr>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0" name="išliďe">
                <a:extLst>
                  <a:ext uri="{FF2B5EF4-FFF2-40B4-BE49-F238E27FC236}">
                    <a16:creationId xmlns="" xmlns:a16="http://schemas.microsoft.com/office/drawing/2014/main" id="{CE13204F-360F-40EC-AA18-9806BAE3A969}"/>
                  </a:ext>
                </a:extLst>
              </p:cNvPr>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ṥḷiḓé">
                <a:extLst>
                  <a:ext uri="{FF2B5EF4-FFF2-40B4-BE49-F238E27FC236}">
                    <a16:creationId xmlns="" xmlns:a16="http://schemas.microsoft.com/office/drawing/2014/main" id="{ED37E067-A338-447D-B605-B6732EA9BEF0}"/>
                  </a:ext>
                </a:extLst>
              </p:cNvPr>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ïṧḻiḓè">
                <a:extLst>
                  <a:ext uri="{FF2B5EF4-FFF2-40B4-BE49-F238E27FC236}">
                    <a16:creationId xmlns="" xmlns:a16="http://schemas.microsoft.com/office/drawing/2014/main" id="{560CE630-321D-4D10-8FE8-1AE91CA3DD74}"/>
                  </a:ext>
                </a:extLst>
              </p:cNvPr>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ïsļíḑê">
                <a:extLst>
                  <a:ext uri="{FF2B5EF4-FFF2-40B4-BE49-F238E27FC236}">
                    <a16:creationId xmlns="" xmlns:a16="http://schemas.microsoft.com/office/drawing/2014/main" id="{075DA784-71A3-4607-9B3E-66E3457AAB9B}"/>
                  </a:ext>
                </a:extLst>
              </p:cNvPr>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iş1íḑê">
                <a:extLst>
                  <a:ext uri="{FF2B5EF4-FFF2-40B4-BE49-F238E27FC236}">
                    <a16:creationId xmlns="" xmlns:a16="http://schemas.microsoft.com/office/drawing/2014/main" id="{80CACF6B-948C-48F7-B3CC-4CD8D71A6F30}"/>
                  </a:ext>
                </a:extLst>
              </p:cNvPr>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íṡḻïḋè">
                <a:extLst>
                  <a:ext uri="{FF2B5EF4-FFF2-40B4-BE49-F238E27FC236}">
                    <a16:creationId xmlns="" xmlns:a16="http://schemas.microsoft.com/office/drawing/2014/main" id="{1041709A-8749-47F1-9E97-4F182D537219}"/>
                  </a:ext>
                </a:extLst>
              </p:cNvPr>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išliḋè">
                <a:extLst>
                  <a:ext uri="{FF2B5EF4-FFF2-40B4-BE49-F238E27FC236}">
                    <a16:creationId xmlns="" xmlns:a16="http://schemas.microsoft.com/office/drawing/2014/main" id="{095B9560-2960-46F8-8543-F504164918C6}"/>
                  </a:ext>
                </a:extLst>
              </p:cNvPr>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i$ļiḑé">
                <a:extLst>
                  <a:ext uri="{FF2B5EF4-FFF2-40B4-BE49-F238E27FC236}">
                    <a16:creationId xmlns="" xmlns:a16="http://schemas.microsoft.com/office/drawing/2014/main" id="{E9D38169-8623-4DC6-AFE3-1761CD9947A7}"/>
                  </a:ext>
                </a:extLst>
              </p:cNvPr>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ïṣľïḓè">
                <a:extLst>
                  <a:ext uri="{FF2B5EF4-FFF2-40B4-BE49-F238E27FC236}">
                    <a16:creationId xmlns="" xmlns:a16="http://schemas.microsoft.com/office/drawing/2014/main" id="{D7E3B8FB-F25B-47A1-BE80-3D8307C5F93C}"/>
                  </a:ext>
                </a:extLst>
              </p:cNvPr>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ïṧľíḓê">
                <a:extLst>
                  <a:ext uri="{FF2B5EF4-FFF2-40B4-BE49-F238E27FC236}">
                    <a16:creationId xmlns="" xmlns:a16="http://schemas.microsoft.com/office/drawing/2014/main" id="{59D32B57-2C4B-43FF-9879-A5CD38366803}"/>
                  </a:ext>
                </a:extLst>
              </p:cNvPr>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iṧḻïḓè">
                <a:extLst>
                  <a:ext uri="{FF2B5EF4-FFF2-40B4-BE49-F238E27FC236}">
                    <a16:creationId xmlns="" xmlns:a16="http://schemas.microsoft.com/office/drawing/2014/main" id="{DB1DD9A6-B7D6-46EA-956A-E6AFD1FAED34}"/>
                  </a:ext>
                </a:extLst>
              </p:cNvPr>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î$ļîdê">
                <a:extLst>
                  <a:ext uri="{FF2B5EF4-FFF2-40B4-BE49-F238E27FC236}">
                    <a16:creationId xmlns="" xmlns:a16="http://schemas.microsoft.com/office/drawing/2014/main" id="{67631E86-2983-4C18-8706-E9EC4683D46F}"/>
                  </a:ext>
                </a:extLst>
              </p:cNvPr>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iṧḻíḋè">
                <a:extLst>
                  <a:ext uri="{FF2B5EF4-FFF2-40B4-BE49-F238E27FC236}">
                    <a16:creationId xmlns="" xmlns:a16="http://schemas.microsoft.com/office/drawing/2014/main" id="{AD0259F5-E2DE-4B0A-AD59-40CB5FE29B57}"/>
                  </a:ext>
                </a:extLst>
              </p:cNvPr>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íSľíḍê">
                <a:extLst>
                  <a:ext uri="{FF2B5EF4-FFF2-40B4-BE49-F238E27FC236}">
                    <a16:creationId xmlns="" xmlns:a16="http://schemas.microsoft.com/office/drawing/2014/main" id="{A6A5F80C-BFEF-4223-A2D6-911A8A64BB8E}"/>
                  </a:ext>
                </a:extLst>
              </p:cNvPr>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íṩļíďè">
                <a:extLst>
                  <a:ext uri="{FF2B5EF4-FFF2-40B4-BE49-F238E27FC236}">
                    <a16:creationId xmlns="" xmlns:a16="http://schemas.microsoft.com/office/drawing/2014/main" id="{AB708475-3076-425C-BB9F-28CC678CBCD0}"/>
                  </a:ext>
                </a:extLst>
              </p:cNvPr>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ïṧ1ídè">
                <a:extLst>
                  <a:ext uri="{FF2B5EF4-FFF2-40B4-BE49-F238E27FC236}">
                    <a16:creationId xmlns="" xmlns:a16="http://schemas.microsoft.com/office/drawing/2014/main" id="{3F6624AB-1D31-40ED-9F78-23B3CFF21048}"/>
                  </a:ext>
                </a:extLst>
              </p:cNvPr>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íSľiḑè">
                <a:extLst>
                  <a:ext uri="{FF2B5EF4-FFF2-40B4-BE49-F238E27FC236}">
                    <a16:creationId xmlns="" xmlns:a16="http://schemas.microsoft.com/office/drawing/2014/main" id="{1E1E5B47-D3C5-4279-A2D4-2E67169CB6C4}"/>
                  </a:ext>
                </a:extLst>
              </p:cNvPr>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i$ļíḓe">
                <a:extLst>
                  <a:ext uri="{FF2B5EF4-FFF2-40B4-BE49-F238E27FC236}">
                    <a16:creationId xmlns="" xmlns:a16="http://schemas.microsoft.com/office/drawing/2014/main" id="{DC72502A-9261-42C7-9C5C-B7930167E349}"/>
                  </a:ext>
                </a:extLst>
              </p:cNvPr>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îṥļiďé">
                <a:extLst>
                  <a:ext uri="{FF2B5EF4-FFF2-40B4-BE49-F238E27FC236}">
                    <a16:creationId xmlns="" xmlns:a16="http://schemas.microsoft.com/office/drawing/2014/main" id="{94B6D4B3-1DFD-4774-868C-269CE740E960}"/>
                  </a:ext>
                </a:extLst>
              </p:cNvPr>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íṣľïḑè">
                <a:extLst>
                  <a:ext uri="{FF2B5EF4-FFF2-40B4-BE49-F238E27FC236}">
                    <a16:creationId xmlns="" xmlns:a16="http://schemas.microsoft.com/office/drawing/2014/main" id="{82990EAF-F3E6-47D1-BFD5-54FEB869FB98}"/>
                  </a:ext>
                </a:extLst>
              </p:cNvPr>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ïsľiḓè">
                <a:extLst>
                  <a:ext uri="{FF2B5EF4-FFF2-40B4-BE49-F238E27FC236}">
                    <a16:creationId xmlns="" xmlns:a16="http://schemas.microsoft.com/office/drawing/2014/main" id="{B4C56F99-56FF-4B48-9150-A9EF7D6840DF}"/>
                  </a:ext>
                </a:extLst>
              </p:cNvPr>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1" name="ïŝḷíde">
                <a:extLst>
                  <a:ext uri="{FF2B5EF4-FFF2-40B4-BE49-F238E27FC236}">
                    <a16:creationId xmlns="" xmlns:a16="http://schemas.microsoft.com/office/drawing/2014/main" id="{9E72E67A-2EF1-4646-A85A-042AE95E4123}"/>
                  </a:ext>
                </a:extLst>
              </p:cNvPr>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2" name="ï$ľiḋe">
                <a:extLst>
                  <a:ext uri="{FF2B5EF4-FFF2-40B4-BE49-F238E27FC236}">
                    <a16:creationId xmlns="" xmlns:a16="http://schemas.microsoft.com/office/drawing/2014/main" id="{01E0B693-811E-4725-8041-AEEAD35AD7FB}"/>
                  </a:ext>
                </a:extLst>
              </p:cNvPr>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3" name="íSḷîďè">
                <a:extLst>
                  <a:ext uri="{FF2B5EF4-FFF2-40B4-BE49-F238E27FC236}">
                    <a16:creationId xmlns="" xmlns:a16="http://schemas.microsoft.com/office/drawing/2014/main" id="{B7DF5BD3-BF95-450A-A125-A068E1F6B227}"/>
                  </a:ext>
                </a:extLst>
              </p:cNvPr>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4" name="ïšḻíďè">
                <a:extLst>
                  <a:ext uri="{FF2B5EF4-FFF2-40B4-BE49-F238E27FC236}">
                    <a16:creationId xmlns="" xmlns:a16="http://schemas.microsoft.com/office/drawing/2014/main" id="{9091E634-04CD-44B7-95CA-0641AFFA3B62}"/>
                  </a:ext>
                </a:extLst>
              </p:cNvPr>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5" name="iṩľiḋè">
                <a:extLst>
                  <a:ext uri="{FF2B5EF4-FFF2-40B4-BE49-F238E27FC236}">
                    <a16:creationId xmlns="" xmlns:a16="http://schemas.microsoft.com/office/drawing/2014/main" id="{26EE7C54-E90F-4838-90AE-777FF52FAA94}"/>
                  </a:ext>
                </a:extLst>
              </p:cNvPr>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a:extLst>
                  <a:ext uri="{FF2B5EF4-FFF2-40B4-BE49-F238E27FC236}">
                    <a16:creationId xmlns="" xmlns:a16="http://schemas.microsoft.com/office/drawing/2014/main" id="{697933EB-C0ED-42FF-9D9B-6642D0F01A92}"/>
                  </a:ext>
                </a:extLst>
              </p:cNvPr>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7" name="í$ľíḋé">
                <a:extLst>
                  <a:ext uri="{FF2B5EF4-FFF2-40B4-BE49-F238E27FC236}">
                    <a16:creationId xmlns="" xmlns:a16="http://schemas.microsoft.com/office/drawing/2014/main" id="{81D9E5A8-1DC6-4D25-B459-8A7EA74BE94B}"/>
                  </a:ext>
                </a:extLst>
              </p:cNvPr>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8" name="i$ľiḑé">
                <a:extLst>
                  <a:ext uri="{FF2B5EF4-FFF2-40B4-BE49-F238E27FC236}">
                    <a16:creationId xmlns="" xmlns:a16="http://schemas.microsoft.com/office/drawing/2014/main" id="{D1EF9CFE-ED7C-4C13-B992-BD1033649F83}"/>
                  </a:ext>
                </a:extLst>
              </p:cNvPr>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9" name="îśliḋê">
                <a:extLst>
                  <a:ext uri="{FF2B5EF4-FFF2-40B4-BE49-F238E27FC236}">
                    <a16:creationId xmlns="" xmlns:a16="http://schemas.microsoft.com/office/drawing/2014/main" id="{A27C7662-5079-4EB8-A71E-634209E4EC50}"/>
                  </a:ext>
                </a:extLst>
              </p:cNvPr>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0" name="íŝḷiḋé">
                <a:extLst>
                  <a:ext uri="{FF2B5EF4-FFF2-40B4-BE49-F238E27FC236}">
                    <a16:creationId xmlns="" xmlns:a16="http://schemas.microsoft.com/office/drawing/2014/main" id="{02E33EDD-FF04-48DC-A5E2-79676310D8B7}"/>
                  </a:ext>
                </a:extLst>
              </p:cNvPr>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1" name="îṧḻiḋe">
                <a:extLst>
                  <a:ext uri="{FF2B5EF4-FFF2-40B4-BE49-F238E27FC236}">
                    <a16:creationId xmlns="" xmlns:a16="http://schemas.microsoft.com/office/drawing/2014/main" id="{8D6A2491-0987-4650-A69F-988B3F09E0E6}"/>
                  </a:ext>
                </a:extLst>
              </p:cNvPr>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2" name="îSļîḋé">
                <a:extLst>
                  <a:ext uri="{FF2B5EF4-FFF2-40B4-BE49-F238E27FC236}">
                    <a16:creationId xmlns="" xmlns:a16="http://schemas.microsoft.com/office/drawing/2014/main" id="{25EDBC78-ADDF-4811-B719-007CAB34C5C4}"/>
                  </a:ext>
                </a:extLst>
              </p:cNvPr>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3" name="ïṥḷidé">
                <a:extLst>
                  <a:ext uri="{FF2B5EF4-FFF2-40B4-BE49-F238E27FC236}">
                    <a16:creationId xmlns="" xmlns:a16="http://schemas.microsoft.com/office/drawing/2014/main" id="{BD0DC827-77DC-4793-BB06-993BD88D1922}"/>
                  </a:ext>
                </a:extLst>
              </p:cNvPr>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4" name="išḻïḍe">
                <a:extLst>
                  <a:ext uri="{FF2B5EF4-FFF2-40B4-BE49-F238E27FC236}">
                    <a16:creationId xmlns="" xmlns:a16="http://schemas.microsoft.com/office/drawing/2014/main" id="{EA7A36DA-58FF-4817-A7EE-BA5212D6FCD1}"/>
                  </a:ext>
                </a:extLst>
              </p:cNvPr>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5" name="işḻîďê">
                <a:extLst>
                  <a:ext uri="{FF2B5EF4-FFF2-40B4-BE49-F238E27FC236}">
                    <a16:creationId xmlns="" xmlns:a16="http://schemas.microsoft.com/office/drawing/2014/main" id="{FD0C3B0E-BDB8-415A-B240-119DCEBF8C77}"/>
                  </a:ext>
                </a:extLst>
              </p:cNvPr>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6" name="íSḻïḓè">
                <a:extLst>
                  <a:ext uri="{FF2B5EF4-FFF2-40B4-BE49-F238E27FC236}">
                    <a16:creationId xmlns="" xmlns:a16="http://schemas.microsoft.com/office/drawing/2014/main" id="{1529FEBE-21B9-40D2-8481-B5FE748136C2}"/>
                  </a:ext>
                </a:extLst>
              </p:cNvPr>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7" name="ï$1iḑè">
                <a:extLst>
                  <a:ext uri="{FF2B5EF4-FFF2-40B4-BE49-F238E27FC236}">
                    <a16:creationId xmlns="" xmlns:a16="http://schemas.microsoft.com/office/drawing/2014/main" id="{342AA62E-1F77-43A8-B908-21962F7CAD4E}"/>
                  </a:ext>
                </a:extLst>
              </p:cNvPr>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8" name="矩形 7">
            <a:extLst>
              <a:ext uri="{FF2B5EF4-FFF2-40B4-BE49-F238E27FC236}">
                <a16:creationId xmlns="" xmlns:a16="http://schemas.microsoft.com/office/drawing/2014/main" id="{14C794A4-A8BA-4F64-A927-06C3F1FF8EFD}"/>
              </a:ext>
            </a:extLst>
          </p:cNvPr>
          <p:cNvSpPr/>
          <p:nvPr/>
        </p:nvSpPr>
        <p:spPr>
          <a:xfrm>
            <a:off x="2295566" y="3088974"/>
            <a:ext cx="3262432" cy="1200329"/>
          </a:xfrm>
          <a:prstGeom prst="rect">
            <a:avLst/>
          </a:prstGeom>
        </p:spPr>
        <p:txBody>
          <a:bodyPr wrap="none">
            <a:spAutoFit/>
          </a:bodyPr>
          <a:lstStyle/>
          <a:p>
            <a:pPr algn="ctr" fontAlgn="base">
              <a:lnSpc>
                <a:spcPct val="150000"/>
              </a:lnSpc>
              <a:spcAft>
                <a:spcPct val="0"/>
              </a:spcAft>
              <a:defRPr/>
            </a:pPr>
            <a:r>
              <a:rPr lang="zh-CN" altLang="en-US" sz="2400" dirty="0">
                <a:latin typeface="+mn-ea"/>
              </a:rPr>
              <a:t>数字水印是信息隐藏的</a:t>
            </a:r>
            <a:endParaRPr lang="en-US" altLang="zh-CN" sz="2400" dirty="0">
              <a:latin typeface="+mn-ea"/>
            </a:endParaRPr>
          </a:p>
          <a:p>
            <a:pPr algn="ctr" fontAlgn="base">
              <a:lnSpc>
                <a:spcPct val="150000"/>
              </a:lnSpc>
              <a:spcAft>
                <a:spcPct val="0"/>
              </a:spcAft>
              <a:defRPr/>
            </a:pPr>
            <a:r>
              <a:rPr lang="zh-CN" altLang="en-US" sz="2400" dirty="0">
                <a:latin typeface="+mn-ea"/>
              </a:rPr>
              <a:t>一</a:t>
            </a:r>
            <a:r>
              <a:rPr lang="zh-CN" altLang="en-US" sz="2400" dirty="0" smtClean="0">
                <a:latin typeface="+mn-ea"/>
              </a:rPr>
              <a:t>个最重要的分支。</a:t>
            </a:r>
            <a:endParaRPr lang="zh-CN" altLang="en-US" sz="2400" dirty="0">
              <a:latin typeface="+mn-ea"/>
            </a:endParaRPr>
          </a:p>
        </p:txBody>
      </p:sp>
      <p:grpSp>
        <p:nvGrpSpPr>
          <p:cNvPr id="177" name="组合 176">
            <a:extLst>
              <a:ext uri="{FF2B5EF4-FFF2-40B4-BE49-F238E27FC236}">
                <a16:creationId xmlns="" xmlns:a16="http://schemas.microsoft.com/office/drawing/2014/main" id="{4647506D-3542-4991-BE2B-82C9E2E2B374}"/>
              </a:ext>
            </a:extLst>
          </p:cNvPr>
          <p:cNvGrpSpPr/>
          <p:nvPr/>
        </p:nvGrpSpPr>
        <p:grpSpPr>
          <a:xfrm>
            <a:off x="6555046" y="2823466"/>
            <a:ext cx="4154183" cy="1610099"/>
            <a:chOff x="1076853" y="5080315"/>
            <a:chExt cx="5054600" cy="1959087"/>
          </a:xfrm>
        </p:grpSpPr>
        <p:cxnSp>
          <p:nvCxnSpPr>
            <p:cNvPr id="178" name="直接连接符 177">
              <a:extLst>
                <a:ext uri="{FF2B5EF4-FFF2-40B4-BE49-F238E27FC236}">
                  <a16:creationId xmlns="" xmlns:a16="http://schemas.microsoft.com/office/drawing/2014/main" id="{6E9F8E5E-69FE-4994-9FFA-22529E3A5647}"/>
                </a:ext>
              </a:extLst>
            </p:cNvPr>
            <p:cNvCxnSpPr>
              <a:cxnSpLocks/>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79" name="矩形: 圆角 178">
              <a:extLst>
                <a:ext uri="{FF2B5EF4-FFF2-40B4-BE49-F238E27FC236}">
                  <a16:creationId xmlns="" xmlns:a16="http://schemas.microsoft.com/office/drawing/2014/main" id="{3E8BC19A-515D-435D-8F3B-C3D20AD369D9}"/>
                </a:ext>
              </a:extLst>
            </p:cNvPr>
            <p:cNvSpPr/>
            <p:nvPr/>
          </p:nvSpPr>
          <p:spPr>
            <a:xfrm>
              <a:off x="1076853" y="5228959"/>
              <a:ext cx="5054600" cy="1810443"/>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9" name="矩形 8">
            <a:extLst>
              <a:ext uri="{FF2B5EF4-FFF2-40B4-BE49-F238E27FC236}">
                <a16:creationId xmlns="" xmlns:a16="http://schemas.microsoft.com/office/drawing/2014/main" id="{6EFB2B69-F261-46AB-AB8E-6E13F914DE77}"/>
              </a:ext>
            </a:extLst>
          </p:cNvPr>
          <p:cNvSpPr/>
          <p:nvPr/>
        </p:nvSpPr>
        <p:spPr>
          <a:xfrm>
            <a:off x="6677195" y="3118629"/>
            <a:ext cx="4139832" cy="1141018"/>
          </a:xfrm>
          <a:prstGeom prst="rect">
            <a:avLst/>
          </a:prstGeom>
        </p:spPr>
        <p:txBody>
          <a:bodyPr wrap="square">
            <a:spAutoFit/>
          </a:bodyPr>
          <a:lstStyle/>
          <a:p>
            <a:pPr algn="ctr" fontAlgn="base">
              <a:lnSpc>
                <a:spcPct val="150000"/>
              </a:lnSpc>
              <a:spcAft>
                <a:spcPct val="0"/>
              </a:spcAft>
              <a:defRPr/>
            </a:pPr>
            <a:r>
              <a:rPr lang="zh-CN" altLang="zh-CN" sz="2400" dirty="0"/>
              <a:t>可为各种数字多媒体产品提供一种可行的版权保护</a:t>
            </a:r>
            <a:r>
              <a:rPr lang="zh-CN" altLang="zh-CN" sz="2400" dirty="0" smtClean="0"/>
              <a:t>措施</a:t>
            </a:r>
            <a:r>
              <a:rPr lang="zh-CN" altLang="en-US" sz="2400" dirty="0" smtClean="0"/>
              <a:t>。</a:t>
            </a:r>
            <a:endParaRPr lang="zh-CN" altLang="en-US" sz="2400" dirty="0"/>
          </a:p>
        </p:txBody>
      </p:sp>
    </p:spTree>
    <p:extLst>
      <p:ext uri="{BB962C8B-B14F-4D97-AF65-F5344CB8AC3E}">
        <p14:creationId xmlns:p14="http://schemas.microsoft.com/office/powerpoint/2010/main" val="693514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650"/>
                            </p:stCondLst>
                            <p:childTnLst>
                              <p:par>
                                <p:cTn id="11" presetID="17" presetClass="entr" presetSubtype="1" fill="hold" nodeType="afterEffect">
                                  <p:stCondLst>
                                    <p:cond delay="0"/>
                                  </p:stCondLst>
                                  <p:childTnLst>
                                    <p:set>
                                      <p:cBhvr>
                                        <p:cTn id="12" dur="1" fill="hold">
                                          <p:stCondLst>
                                            <p:cond delay="0"/>
                                          </p:stCondLst>
                                        </p:cTn>
                                        <p:tgtEl>
                                          <p:spTgt spid="65539"/>
                                        </p:tgtEl>
                                        <p:attrNameLst>
                                          <p:attrName>style.visibility</p:attrName>
                                        </p:attrNameLst>
                                      </p:cBhvr>
                                      <p:to>
                                        <p:strVal val="visible"/>
                                      </p:to>
                                    </p:set>
                                    <p:anim calcmode="lin" valueType="num">
                                      <p:cBhvr>
                                        <p:cTn id="13" dur="500" fill="hold"/>
                                        <p:tgtEl>
                                          <p:spTgt spid="65539"/>
                                        </p:tgtEl>
                                        <p:attrNameLst>
                                          <p:attrName>ppt_x</p:attrName>
                                        </p:attrNameLst>
                                      </p:cBhvr>
                                      <p:tavLst>
                                        <p:tav tm="0">
                                          <p:val>
                                            <p:strVal val="#ppt_x"/>
                                          </p:val>
                                        </p:tav>
                                        <p:tav tm="100000">
                                          <p:val>
                                            <p:strVal val="#ppt_x"/>
                                          </p:val>
                                        </p:tav>
                                      </p:tavLst>
                                    </p:anim>
                                    <p:anim calcmode="lin" valueType="num">
                                      <p:cBhvr>
                                        <p:cTn id="14" dur="500" fill="hold"/>
                                        <p:tgtEl>
                                          <p:spTgt spid="65539"/>
                                        </p:tgtEl>
                                        <p:attrNameLst>
                                          <p:attrName>ppt_y</p:attrName>
                                        </p:attrNameLst>
                                      </p:cBhvr>
                                      <p:tavLst>
                                        <p:tav tm="0">
                                          <p:val>
                                            <p:strVal val="#ppt_y-#ppt_h/2"/>
                                          </p:val>
                                        </p:tav>
                                        <p:tav tm="100000">
                                          <p:val>
                                            <p:strVal val="#ppt_y"/>
                                          </p:val>
                                        </p:tav>
                                      </p:tavLst>
                                    </p:anim>
                                    <p:anim calcmode="lin" valueType="num">
                                      <p:cBhvr>
                                        <p:cTn id="15" dur="500" fill="hold"/>
                                        <p:tgtEl>
                                          <p:spTgt spid="65539"/>
                                        </p:tgtEl>
                                        <p:attrNameLst>
                                          <p:attrName>ppt_w</p:attrName>
                                        </p:attrNameLst>
                                      </p:cBhvr>
                                      <p:tavLst>
                                        <p:tav tm="0">
                                          <p:val>
                                            <p:strVal val="#ppt_w"/>
                                          </p:val>
                                        </p:tav>
                                        <p:tav tm="100000">
                                          <p:val>
                                            <p:strVal val="#ppt_w"/>
                                          </p:val>
                                        </p:tav>
                                      </p:tavLst>
                                    </p:anim>
                                    <p:anim calcmode="lin" valueType="num">
                                      <p:cBhvr>
                                        <p:cTn id="16" dur="500" fill="hold"/>
                                        <p:tgtEl>
                                          <p:spTgt spid="65539"/>
                                        </p:tgtEl>
                                        <p:attrNameLst>
                                          <p:attrName>ppt_h</p:attrName>
                                        </p:attrNameLst>
                                      </p:cBhvr>
                                      <p:tavLst>
                                        <p:tav tm="0">
                                          <p:val>
                                            <p:fltVal val="0"/>
                                          </p:val>
                                        </p:tav>
                                        <p:tav tm="100000">
                                          <p:val>
                                            <p:strVal val="#ppt_h"/>
                                          </p:val>
                                        </p:tav>
                                      </p:tavLst>
                                    </p:anim>
                                  </p:childTnLst>
                                </p:cTn>
                              </p:par>
                            </p:childTnLst>
                          </p:cTn>
                        </p:par>
                        <p:par>
                          <p:cTn id="17" fill="hold">
                            <p:stCondLst>
                              <p:cond delay="1150"/>
                            </p:stCondLst>
                            <p:childTnLst>
                              <p:par>
                                <p:cTn id="18" presetID="22" presetClass="entr" presetSubtype="4"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down)">
                                      <p:cBhvr>
                                        <p:cTn id="20" dur="65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7" presetClass="entr" presetSubtype="1" fill="hold" nodeType="clickEffect">
                                  <p:stCondLst>
                                    <p:cond delay="0"/>
                                  </p:stCondLst>
                                  <p:childTnLst>
                                    <p:set>
                                      <p:cBhvr>
                                        <p:cTn id="24" dur="1" fill="hold">
                                          <p:stCondLst>
                                            <p:cond delay="0"/>
                                          </p:stCondLst>
                                        </p:cTn>
                                        <p:tgtEl>
                                          <p:spTgt spid="177"/>
                                        </p:tgtEl>
                                        <p:attrNameLst>
                                          <p:attrName>style.visibility</p:attrName>
                                        </p:attrNameLst>
                                      </p:cBhvr>
                                      <p:to>
                                        <p:strVal val="visible"/>
                                      </p:to>
                                    </p:set>
                                    <p:anim calcmode="lin" valueType="num">
                                      <p:cBhvr>
                                        <p:cTn id="25" dur="500" fill="hold"/>
                                        <p:tgtEl>
                                          <p:spTgt spid="177"/>
                                        </p:tgtEl>
                                        <p:attrNameLst>
                                          <p:attrName>ppt_x</p:attrName>
                                        </p:attrNameLst>
                                      </p:cBhvr>
                                      <p:tavLst>
                                        <p:tav tm="0">
                                          <p:val>
                                            <p:strVal val="#ppt_x"/>
                                          </p:val>
                                        </p:tav>
                                        <p:tav tm="100000">
                                          <p:val>
                                            <p:strVal val="#ppt_x"/>
                                          </p:val>
                                        </p:tav>
                                      </p:tavLst>
                                    </p:anim>
                                    <p:anim calcmode="lin" valueType="num">
                                      <p:cBhvr>
                                        <p:cTn id="26" dur="500" fill="hold"/>
                                        <p:tgtEl>
                                          <p:spTgt spid="177"/>
                                        </p:tgtEl>
                                        <p:attrNameLst>
                                          <p:attrName>ppt_y</p:attrName>
                                        </p:attrNameLst>
                                      </p:cBhvr>
                                      <p:tavLst>
                                        <p:tav tm="0">
                                          <p:val>
                                            <p:strVal val="#ppt_y-#ppt_h/2"/>
                                          </p:val>
                                        </p:tav>
                                        <p:tav tm="100000">
                                          <p:val>
                                            <p:strVal val="#ppt_y"/>
                                          </p:val>
                                        </p:tav>
                                      </p:tavLst>
                                    </p:anim>
                                    <p:anim calcmode="lin" valueType="num">
                                      <p:cBhvr>
                                        <p:cTn id="27" dur="500" fill="hold"/>
                                        <p:tgtEl>
                                          <p:spTgt spid="177"/>
                                        </p:tgtEl>
                                        <p:attrNameLst>
                                          <p:attrName>ppt_w</p:attrName>
                                        </p:attrNameLst>
                                      </p:cBhvr>
                                      <p:tavLst>
                                        <p:tav tm="0">
                                          <p:val>
                                            <p:strVal val="#ppt_w"/>
                                          </p:val>
                                        </p:tav>
                                        <p:tav tm="100000">
                                          <p:val>
                                            <p:strVal val="#ppt_w"/>
                                          </p:val>
                                        </p:tav>
                                      </p:tavLst>
                                    </p:anim>
                                    <p:anim calcmode="lin" valueType="num">
                                      <p:cBhvr>
                                        <p:cTn id="28" dur="500" fill="hold"/>
                                        <p:tgtEl>
                                          <p:spTgt spid="177"/>
                                        </p:tgtEl>
                                        <p:attrNameLst>
                                          <p:attrName>ppt_h</p:attrName>
                                        </p:attrNameLst>
                                      </p:cBhvr>
                                      <p:tavLst>
                                        <p:tav tm="0">
                                          <p:val>
                                            <p:fltVal val="0"/>
                                          </p:val>
                                        </p:tav>
                                        <p:tav tm="100000">
                                          <p:val>
                                            <p:strVal val="#ppt_h"/>
                                          </p:val>
                                        </p:tav>
                                      </p:tavLst>
                                    </p:anim>
                                  </p:childTnLst>
                                </p:cTn>
                              </p:par>
                            </p:childTnLst>
                          </p:cTn>
                        </p:par>
                        <p:par>
                          <p:cTn id="29" fill="hold">
                            <p:stCondLst>
                              <p:cond delay="500"/>
                            </p:stCondLst>
                            <p:childTnLst>
                              <p:par>
                                <p:cTn id="30" presetID="22" presetClass="entr" presetSubtype="4"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6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2" name="组合 161">
            <a:extLst>
              <a:ext uri="{FF2B5EF4-FFF2-40B4-BE49-F238E27FC236}">
                <a16:creationId xmlns="" xmlns:a16="http://schemas.microsoft.com/office/drawing/2014/main" id="{73532767-D52E-4358-991A-56287C0CB4ED}"/>
              </a:ext>
            </a:extLst>
          </p:cNvPr>
          <p:cNvGrpSpPr/>
          <p:nvPr/>
        </p:nvGrpSpPr>
        <p:grpSpPr>
          <a:xfrm>
            <a:off x="2778312" y="716894"/>
            <a:ext cx="6635578" cy="1109044"/>
            <a:chOff x="3279913" y="488294"/>
            <a:chExt cx="6635578" cy="1109044"/>
          </a:xfrm>
        </p:grpSpPr>
        <p:grpSp>
          <p:nvGrpSpPr>
            <p:cNvPr id="163" name="组合 162">
              <a:extLst>
                <a:ext uri="{FF2B5EF4-FFF2-40B4-BE49-F238E27FC236}">
                  <a16:creationId xmlns="" xmlns:a16="http://schemas.microsoft.com/office/drawing/2014/main" id="{EA566506-41DD-4E7D-87C9-E2E6F7441646}"/>
                </a:ext>
              </a:extLst>
            </p:cNvPr>
            <p:cNvGrpSpPr/>
            <p:nvPr/>
          </p:nvGrpSpPr>
          <p:grpSpPr>
            <a:xfrm>
              <a:off x="3279913" y="909457"/>
              <a:ext cx="6635578" cy="687881"/>
              <a:chOff x="3279913" y="909457"/>
              <a:chExt cx="6635578" cy="687881"/>
            </a:xfrm>
          </p:grpSpPr>
          <p:sp>
            <p:nvSpPr>
              <p:cNvPr id="477" name="矩形: 圆角 9">
                <a:extLst>
                  <a:ext uri="{FF2B5EF4-FFF2-40B4-BE49-F238E27FC236}">
                    <a16:creationId xmlns="" xmlns:a16="http://schemas.microsoft.com/office/drawing/2014/main" id="{C0811476-A169-41AF-A3B8-11DF030821EF}"/>
                  </a:ext>
                </a:extLst>
              </p:cNvPr>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78" name="文本框 477"/>
              <p:cNvSpPr txBox="1"/>
              <p:nvPr/>
            </p:nvSpPr>
            <p:spPr>
              <a:xfrm>
                <a:off x="4648956" y="1032190"/>
                <a:ext cx="5109091"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信息隐藏与数字水印</a:t>
                </a:r>
                <a:r>
                  <a:rPr lang="zh-CN" altLang="en-US" sz="3200" dirty="0" smtClean="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的区别</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64"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 xmlns:a16="http://schemas.microsoft.com/office/drawing/2014/main" id="{F07D6F6E-859D-4061-B927-48F3552AF7CF}"/>
                </a:ext>
              </a:extLst>
            </p:cNvPr>
            <p:cNvGrpSpPr>
              <a:grpSpLocks noChangeAspect="1"/>
            </p:cNvGrpSpPr>
            <p:nvPr>
              <p:custDataLst>
                <p:tags r:id="rId1"/>
              </p:custDataLst>
            </p:nvPr>
          </p:nvGrpSpPr>
          <p:grpSpPr>
            <a:xfrm>
              <a:off x="3459237" y="488294"/>
              <a:ext cx="1104746" cy="1087791"/>
              <a:chOff x="3950910" y="1316832"/>
              <a:chExt cx="4290179" cy="4224337"/>
            </a:xfrm>
          </p:grpSpPr>
          <p:sp>
            <p:nvSpPr>
              <p:cNvPr id="165" name="ïṥļîḋè">
                <a:extLst>
                  <a:ext uri="{FF2B5EF4-FFF2-40B4-BE49-F238E27FC236}">
                    <a16:creationId xmlns="" xmlns:a16="http://schemas.microsoft.com/office/drawing/2014/main" id="{6303B470-2FAF-4993-84A8-0E89AF65282B}"/>
                  </a:ext>
                </a:extLst>
              </p:cNvPr>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6" name="íṣḻíďe">
                <a:extLst>
                  <a:ext uri="{FF2B5EF4-FFF2-40B4-BE49-F238E27FC236}">
                    <a16:creationId xmlns="" xmlns:a16="http://schemas.microsoft.com/office/drawing/2014/main" id="{E987D7A5-C71B-40FE-AB67-232AEB3D2B13}"/>
                  </a:ext>
                </a:extLst>
              </p:cNvPr>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7" name="íś1îḍê">
                <a:extLst>
                  <a:ext uri="{FF2B5EF4-FFF2-40B4-BE49-F238E27FC236}">
                    <a16:creationId xmlns="" xmlns:a16="http://schemas.microsoft.com/office/drawing/2014/main" id="{DE4A9E03-BB5D-417C-B155-C1777B8EA59B}"/>
                  </a:ext>
                </a:extLst>
              </p:cNvPr>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8" name="iš1ïḍe">
                <a:extLst>
                  <a:ext uri="{FF2B5EF4-FFF2-40B4-BE49-F238E27FC236}">
                    <a16:creationId xmlns="" xmlns:a16="http://schemas.microsoft.com/office/drawing/2014/main" id="{28EF471C-F919-4E40-999D-C112017192F6}"/>
                  </a:ext>
                </a:extLst>
              </p:cNvPr>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9" name="ísḻiḍè">
                <a:extLst>
                  <a:ext uri="{FF2B5EF4-FFF2-40B4-BE49-F238E27FC236}">
                    <a16:creationId xmlns="" xmlns:a16="http://schemas.microsoft.com/office/drawing/2014/main" id="{58156CEC-03AD-45F3-8B97-771A6FA09F7A}"/>
                  </a:ext>
                </a:extLst>
              </p:cNvPr>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0" name="iSlïḓe">
                <a:extLst>
                  <a:ext uri="{FF2B5EF4-FFF2-40B4-BE49-F238E27FC236}">
                    <a16:creationId xmlns="" xmlns:a16="http://schemas.microsoft.com/office/drawing/2014/main" id="{2058B8C9-DD7C-42BB-BFEF-A98FE2441302}"/>
                  </a:ext>
                </a:extLst>
              </p:cNvPr>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1" name="iṣļidé">
                <a:extLst>
                  <a:ext uri="{FF2B5EF4-FFF2-40B4-BE49-F238E27FC236}">
                    <a16:creationId xmlns="" xmlns:a16="http://schemas.microsoft.com/office/drawing/2014/main" id="{9BAC5358-76F5-4F88-9089-2E7A2F8E4C79}"/>
                  </a:ext>
                </a:extLst>
              </p:cNvPr>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2" name="iSliḋe">
                <a:extLst>
                  <a:ext uri="{FF2B5EF4-FFF2-40B4-BE49-F238E27FC236}">
                    <a16:creationId xmlns="" xmlns:a16="http://schemas.microsoft.com/office/drawing/2014/main" id="{8A32FD27-1C12-448F-A94A-4551733D73D9}"/>
                  </a:ext>
                </a:extLst>
              </p:cNvPr>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3" name="îśḷíḓé">
                <a:extLst>
                  <a:ext uri="{FF2B5EF4-FFF2-40B4-BE49-F238E27FC236}">
                    <a16:creationId xmlns="" xmlns:a16="http://schemas.microsoft.com/office/drawing/2014/main" id="{3746DC3B-E466-43B2-96A2-82C4E641A47C}"/>
                  </a:ext>
                </a:extLst>
              </p:cNvPr>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4" name="îS1îḋe">
                <a:extLst>
                  <a:ext uri="{FF2B5EF4-FFF2-40B4-BE49-F238E27FC236}">
                    <a16:creationId xmlns="" xmlns:a16="http://schemas.microsoft.com/office/drawing/2014/main" id="{3E66B780-4066-4388-9059-656CEE32E499}"/>
                  </a:ext>
                </a:extLst>
              </p:cNvPr>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5" name="îś1íḍê">
                <a:extLst>
                  <a:ext uri="{FF2B5EF4-FFF2-40B4-BE49-F238E27FC236}">
                    <a16:creationId xmlns="" xmlns:a16="http://schemas.microsoft.com/office/drawing/2014/main" id="{89B6E3EF-0098-43E3-80B8-3425072493D9}"/>
                  </a:ext>
                </a:extLst>
              </p:cNvPr>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6" name="ïṡļïḋé">
                <a:extLst>
                  <a:ext uri="{FF2B5EF4-FFF2-40B4-BE49-F238E27FC236}">
                    <a16:creationId xmlns="" xmlns:a16="http://schemas.microsoft.com/office/drawing/2014/main" id="{F0C37BBD-1299-4CE2-8C60-7284FC9E4834}"/>
                  </a:ext>
                </a:extLst>
              </p:cNvPr>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7" name="iSḷîḓè">
                <a:extLst>
                  <a:ext uri="{FF2B5EF4-FFF2-40B4-BE49-F238E27FC236}">
                    <a16:creationId xmlns="" xmlns:a16="http://schemas.microsoft.com/office/drawing/2014/main" id="{D63B0A13-2425-428D-BAA7-37E22E71E64A}"/>
                  </a:ext>
                </a:extLst>
              </p:cNvPr>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8" name="ï$ḷïḑe">
                <a:extLst>
                  <a:ext uri="{FF2B5EF4-FFF2-40B4-BE49-F238E27FC236}">
                    <a16:creationId xmlns="" xmlns:a16="http://schemas.microsoft.com/office/drawing/2014/main" id="{C7D0BE70-AC08-4A19-9BD1-52694073F266}"/>
                  </a:ext>
                </a:extLst>
              </p:cNvPr>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9" name="îŝlïḋé">
                <a:extLst>
                  <a:ext uri="{FF2B5EF4-FFF2-40B4-BE49-F238E27FC236}">
                    <a16:creationId xmlns="" xmlns:a16="http://schemas.microsoft.com/office/drawing/2014/main" id="{E3BBEA35-AB3F-48FF-836B-296F817F3D00}"/>
                  </a:ext>
                </a:extLst>
              </p:cNvPr>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0" name="iŝlîḍê">
                <a:extLst>
                  <a:ext uri="{FF2B5EF4-FFF2-40B4-BE49-F238E27FC236}">
                    <a16:creationId xmlns="" xmlns:a16="http://schemas.microsoft.com/office/drawing/2014/main" id="{54AA388A-E5DF-4C37-9677-3C15530E6E98}"/>
                  </a:ext>
                </a:extLst>
              </p:cNvPr>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1" name="îŝḷíḋê">
                <a:extLst>
                  <a:ext uri="{FF2B5EF4-FFF2-40B4-BE49-F238E27FC236}">
                    <a16:creationId xmlns="" xmlns:a16="http://schemas.microsoft.com/office/drawing/2014/main" id="{ED230B07-D5FB-4700-BFB3-724B3287DFA6}"/>
                  </a:ext>
                </a:extLst>
              </p:cNvPr>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2" name="îŝḻidê">
                <a:extLst>
                  <a:ext uri="{FF2B5EF4-FFF2-40B4-BE49-F238E27FC236}">
                    <a16:creationId xmlns="" xmlns:a16="http://schemas.microsoft.com/office/drawing/2014/main" id="{D7596FE4-7BD2-4832-A5A5-ABA6C755ECDB}"/>
                  </a:ext>
                </a:extLst>
              </p:cNvPr>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3" name="î$lîḑe">
                <a:extLst>
                  <a:ext uri="{FF2B5EF4-FFF2-40B4-BE49-F238E27FC236}">
                    <a16:creationId xmlns="" xmlns:a16="http://schemas.microsoft.com/office/drawing/2014/main" id="{B5601609-43FB-445F-A89C-C491DEEC237F}"/>
                  </a:ext>
                </a:extLst>
              </p:cNvPr>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4" name="íṧļïḓé">
                <a:extLst>
                  <a:ext uri="{FF2B5EF4-FFF2-40B4-BE49-F238E27FC236}">
                    <a16:creationId xmlns="" xmlns:a16="http://schemas.microsoft.com/office/drawing/2014/main" id="{589B024F-4E18-4017-A5DF-9AE66B16B5F7}"/>
                  </a:ext>
                </a:extLst>
              </p:cNvPr>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5" name="ïs1ïḓé">
                <a:extLst>
                  <a:ext uri="{FF2B5EF4-FFF2-40B4-BE49-F238E27FC236}">
                    <a16:creationId xmlns="" xmlns:a16="http://schemas.microsoft.com/office/drawing/2014/main" id="{50E19B3D-14E2-4F79-B69B-B557A62448C6}"/>
                  </a:ext>
                </a:extLst>
              </p:cNvPr>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6" name="íṣļide">
                <a:extLst>
                  <a:ext uri="{FF2B5EF4-FFF2-40B4-BE49-F238E27FC236}">
                    <a16:creationId xmlns="" xmlns:a16="http://schemas.microsoft.com/office/drawing/2014/main" id="{59AB5967-A85F-425E-8F78-C9E03D79D178}"/>
                  </a:ext>
                </a:extLst>
              </p:cNvPr>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7" name="îṣ1ïḋê">
                <a:extLst>
                  <a:ext uri="{FF2B5EF4-FFF2-40B4-BE49-F238E27FC236}">
                    <a16:creationId xmlns="" xmlns:a16="http://schemas.microsoft.com/office/drawing/2014/main" id="{EF1BDA1C-7D9B-46C3-BCB6-A4BB6AD47D36}"/>
                  </a:ext>
                </a:extLst>
              </p:cNvPr>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8" name="iṣļíde">
                <a:extLst>
                  <a:ext uri="{FF2B5EF4-FFF2-40B4-BE49-F238E27FC236}">
                    <a16:creationId xmlns="" xmlns:a16="http://schemas.microsoft.com/office/drawing/2014/main" id="{7AC8B648-1269-4B56-9DD0-702AD053A281}"/>
                  </a:ext>
                </a:extLst>
              </p:cNvPr>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9" name="íṩ1íḋé">
                <a:extLst>
                  <a:ext uri="{FF2B5EF4-FFF2-40B4-BE49-F238E27FC236}">
                    <a16:creationId xmlns="" xmlns:a16="http://schemas.microsoft.com/office/drawing/2014/main" id="{E5A7CFC4-FD59-4500-B50E-EEF9F43DC0AC}"/>
                  </a:ext>
                </a:extLst>
              </p:cNvPr>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0" name="iṥḻiḍe">
                <a:extLst>
                  <a:ext uri="{FF2B5EF4-FFF2-40B4-BE49-F238E27FC236}">
                    <a16:creationId xmlns="" xmlns:a16="http://schemas.microsoft.com/office/drawing/2014/main" id="{B3C81230-EDB5-433A-9545-5E5E82F4FEAD}"/>
                  </a:ext>
                </a:extLst>
              </p:cNvPr>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1" name="ïŝ1íḓè">
                <a:extLst>
                  <a:ext uri="{FF2B5EF4-FFF2-40B4-BE49-F238E27FC236}">
                    <a16:creationId xmlns="" xmlns:a16="http://schemas.microsoft.com/office/drawing/2014/main" id="{F6704182-C37D-4A2E-874A-D85E8D936C3C}"/>
                  </a:ext>
                </a:extLst>
              </p:cNvPr>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2" name="íŝlíďe">
                <a:extLst>
                  <a:ext uri="{FF2B5EF4-FFF2-40B4-BE49-F238E27FC236}">
                    <a16:creationId xmlns="" xmlns:a16="http://schemas.microsoft.com/office/drawing/2014/main" id="{6E1D367A-F5C9-4BC6-B0BD-D797F848E6B5}"/>
                  </a:ext>
                </a:extLst>
              </p:cNvPr>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3" name="iṡľïḓe">
                <a:extLst>
                  <a:ext uri="{FF2B5EF4-FFF2-40B4-BE49-F238E27FC236}">
                    <a16:creationId xmlns="" xmlns:a16="http://schemas.microsoft.com/office/drawing/2014/main" id="{2D99EA2B-A920-4063-94B2-95E924BAA0C0}"/>
                  </a:ext>
                </a:extLst>
              </p:cNvPr>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4" name="iṡ1ïḍè">
                <a:extLst>
                  <a:ext uri="{FF2B5EF4-FFF2-40B4-BE49-F238E27FC236}">
                    <a16:creationId xmlns="" xmlns:a16="http://schemas.microsoft.com/office/drawing/2014/main" id="{23456658-431E-431E-95C0-7FEACBD743A8}"/>
                  </a:ext>
                </a:extLst>
              </p:cNvPr>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5" name="îsľïďè">
                <a:extLst>
                  <a:ext uri="{FF2B5EF4-FFF2-40B4-BE49-F238E27FC236}">
                    <a16:creationId xmlns="" xmlns:a16="http://schemas.microsoft.com/office/drawing/2014/main" id="{B2131514-AFB2-4B52-AA08-A67B42BDB4BA}"/>
                  </a:ext>
                </a:extLst>
              </p:cNvPr>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6" name="iŝ1ïďé">
                <a:extLst>
                  <a:ext uri="{FF2B5EF4-FFF2-40B4-BE49-F238E27FC236}">
                    <a16:creationId xmlns="" xmlns:a16="http://schemas.microsoft.com/office/drawing/2014/main" id="{2C3EE7C8-BD4D-4658-8256-DF733F95D4BF}"/>
                  </a:ext>
                </a:extLst>
              </p:cNvPr>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7" name="ïṧḻidè">
                <a:extLst>
                  <a:ext uri="{FF2B5EF4-FFF2-40B4-BE49-F238E27FC236}">
                    <a16:creationId xmlns="" xmlns:a16="http://schemas.microsoft.com/office/drawing/2014/main" id="{B33D1A05-16C0-4576-952D-4B7C51CED832}"/>
                  </a:ext>
                </a:extLst>
              </p:cNvPr>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8" name="ïsļiḋê">
                <a:extLst>
                  <a:ext uri="{FF2B5EF4-FFF2-40B4-BE49-F238E27FC236}">
                    <a16:creationId xmlns="" xmlns:a16="http://schemas.microsoft.com/office/drawing/2014/main" id="{5B8B2E81-D392-4A0B-B42F-0236828B7060}"/>
                  </a:ext>
                </a:extLst>
              </p:cNvPr>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9" name="íṡḷîde">
                <a:extLst>
                  <a:ext uri="{FF2B5EF4-FFF2-40B4-BE49-F238E27FC236}">
                    <a16:creationId xmlns="" xmlns:a16="http://schemas.microsoft.com/office/drawing/2014/main" id="{6F55BE9A-10B3-4274-A4E7-859E8311BAAB}"/>
                  </a:ext>
                </a:extLst>
              </p:cNvPr>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0" name="ïSlîďé">
                <a:extLst>
                  <a:ext uri="{FF2B5EF4-FFF2-40B4-BE49-F238E27FC236}">
                    <a16:creationId xmlns="" xmlns:a16="http://schemas.microsoft.com/office/drawing/2014/main" id="{71318AC7-A7FD-4AFD-BF00-F618950E116D}"/>
                  </a:ext>
                </a:extLst>
              </p:cNvPr>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1" name="iṥḷîde">
                <a:extLst>
                  <a:ext uri="{FF2B5EF4-FFF2-40B4-BE49-F238E27FC236}">
                    <a16:creationId xmlns="" xmlns:a16="http://schemas.microsoft.com/office/drawing/2014/main" id="{9DFA2654-A627-4B1D-88E0-C2BF477720FA}"/>
                  </a:ext>
                </a:extLst>
              </p:cNvPr>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2" name="ïSļïďe">
                <a:extLst>
                  <a:ext uri="{FF2B5EF4-FFF2-40B4-BE49-F238E27FC236}">
                    <a16:creationId xmlns="" xmlns:a16="http://schemas.microsoft.com/office/drawing/2014/main" id="{81686430-F5C8-42E9-8E68-3DE0BE0738A8}"/>
                  </a:ext>
                </a:extLst>
              </p:cNvPr>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3" name="iṧľîďè">
                <a:extLst>
                  <a:ext uri="{FF2B5EF4-FFF2-40B4-BE49-F238E27FC236}">
                    <a16:creationId xmlns="" xmlns:a16="http://schemas.microsoft.com/office/drawing/2014/main" id="{F62EC81C-AB32-40AA-AA62-18FA5EB3124B}"/>
                  </a:ext>
                </a:extLst>
              </p:cNvPr>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4" name="îṩḻîḍé">
                <a:extLst>
                  <a:ext uri="{FF2B5EF4-FFF2-40B4-BE49-F238E27FC236}">
                    <a16:creationId xmlns="" xmlns:a16="http://schemas.microsoft.com/office/drawing/2014/main" id="{476E291A-6606-47AF-B76C-BC028B8F7680}"/>
                  </a:ext>
                </a:extLst>
              </p:cNvPr>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5" name="ïṩḷiďê">
                <a:extLst>
                  <a:ext uri="{FF2B5EF4-FFF2-40B4-BE49-F238E27FC236}">
                    <a16:creationId xmlns="" xmlns:a16="http://schemas.microsoft.com/office/drawing/2014/main" id="{30C4B262-4556-422C-BEA8-87121C7FA277}"/>
                  </a:ext>
                </a:extLst>
              </p:cNvPr>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6" name="ísḻídè">
                <a:extLst>
                  <a:ext uri="{FF2B5EF4-FFF2-40B4-BE49-F238E27FC236}">
                    <a16:creationId xmlns="" xmlns:a16="http://schemas.microsoft.com/office/drawing/2014/main" id="{774F885A-11AC-4D2F-A727-D9C600EAED46}"/>
                  </a:ext>
                </a:extLst>
              </p:cNvPr>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7" name="îśḻíde">
                <a:extLst>
                  <a:ext uri="{FF2B5EF4-FFF2-40B4-BE49-F238E27FC236}">
                    <a16:creationId xmlns="" xmlns:a16="http://schemas.microsoft.com/office/drawing/2014/main" id="{B84726E7-47CF-4E1E-9325-A441DD415082}"/>
                  </a:ext>
                </a:extLst>
              </p:cNvPr>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8" name="íṩľîḍe">
                <a:extLst>
                  <a:ext uri="{FF2B5EF4-FFF2-40B4-BE49-F238E27FC236}">
                    <a16:creationId xmlns="" xmlns:a16="http://schemas.microsoft.com/office/drawing/2014/main" id="{078682BC-0464-4370-86C4-9B3A963AFC5B}"/>
                  </a:ext>
                </a:extLst>
              </p:cNvPr>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9" name="îś1ïdè">
                <a:extLst>
                  <a:ext uri="{FF2B5EF4-FFF2-40B4-BE49-F238E27FC236}">
                    <a16:creationId xmlns="" xmlns:a16="http://schemas.microsoft.com/office/drawing/2014/main" id="{75E88EAC-4738-4871-825B-267813B7F8B8}"/>
                  </a:ext>
                </a:extLst>
              </p:cNvPr>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0" name="îṥ1íďé">
                <a:extLst>
                  <a:ext uri="{FF2B5EF4-FFF2-40B4-BE49-F238E27FC236}">
                    <a16:creationId xmlns="" xmlns:a16="http://schemas.microsoft.com/office/drawing/2014/main" id="{0006CED5-F3DB-45A1-A318-997335147583}"/>
                  </a:ext>
                </a:extLst>
              </p:cNvPr>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1" name="îṧ1îḍé">
                <a:extLst>
                  <a:ext uri="{FF2B5EF4-FFF2-40B4-BE49-F238E27FC236}">
                    <a16:creationId xmlns="" xmlns:a16="http://schemas.microsoft.com/office/drawing/2014/main" id="{D6186A6A-56EF-4D70-A915-F3D9CEAB9E80}"/>
                  </a:ext>
                </a:extLst>
              </p:cNvPr>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2" name="išḷïdé">
                <a:extLst>
                  <a:ext uri="{FF2B5EF4-FFF2-40B4-BE49-F238E27FC236}">
                    <a16:creationId xmlns="" xmlns:a16="http://schemas.microsoft.com/office/drawing/2014/main" id="{FF25F70A-5212-4A31-8830-5C9275F22754}"/>
                  </a:ext>
                </a:extLst>
              </p:cNvPr>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3" name="íṩlîḋe">
                <a:extLst>
                  <a:ext uri="{FF2B5EF4-FFF2-40B4-BE49-F238E27FC236}">
                    <a16:creationId xmlns="" xmlns:a16="http://schemas.microsoft.com/office/drawing/2014/main" id="{0BE822D5-F5CB-4C48-A279-F1CBC7BE8D19}"/>
                  </a:ext>
                </a:extLst>
              </p:cNvPr>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4" name="is1îḍé">
                <a:extLst>
                  <a:ext uri="{FF2B5EF4-FFF2-40B4-BE49-F238E27FC236}">
                    <a16:creationId xmlns="" xmlns:a16="http://schemas.microsoft.com/office/drawing/2014/main" id="{04B7BA31-198F-4BF0-AACE-31645F78A5B6}"/>
                  </a:ext>
                </a:extLst>
              </p:cNvPr>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5" name="ïṩ1îḑé">
                <a:extLst>
                  <a:ext uri="{FF2B5EF4-FFF2-40B4-BE49-F238E27FC236}">
                    <a16:creationId xmlns="" xmlns:a16="http://schemas.microsoft.com/office/drawing/2014/main" id="{711BFC4F-35AB-43EF-87AB-AF095E1A64CD}"/>
                  </a:ext>
                </a:extLst>
              </p:cNvPr>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6" name="íślíḓè">
                <a:extLst>
                  <a:ext uri="{FF2B5EF4-FFF2-40B4-BE49-F238E27FC236}">
                    <a16:creationId xmlns="" xmlns:a16="http://schemas.microsoft.com/office/drawing/2014/main" id="{010ACAEB-5ED9-4E3F-A61E-DBCC35984FE2}"/>
                  </a:ext>
                </a:extLst>
              </p:cNvPr>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7" name="iŝḻïḑé">
                <a:extLst>
                  <a:ext uri="{FF2B5EF4-FFF2-40B4-BE49-F238E27FC236}">
                    <a16:creationId xmlns="" xmlns:a16="http://schemas.microsoft.com/office/drawing/2014/main" id="{460A8B4E-5AC8-489A-91C3-066359B03ECA}"/>
                  </a:ext>
                </a:extLst>
              </p:cNvPr>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8" name="íṧ1íḑé">
                <a:extLst>
                  <a:ext uri="{FF2B5EF4-FFF2-40B4-BE49-F238E27FC236}">
                    <a16:creationId xmlns="" xmlns:a16="http://schemas.microsoft.com/office/drawing/2014/main" id="{016386C1-CE9D-4C4E-AF5D-9B9148297962}"/>
                  </a:ext>
                </a:extLst>
              </p:cNvPr>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9" name="isľïḋê">
                <a:extLst>
                  <a:ext uri="{FF2B5EF4-FFF2-40B4-BE49-F238E27FC236}">
                    <a16:creationId xmlns="" xmlns:a16="http://schemas.microsoft.com/office/drawing/2014/main" id="{0186C9E7-E840-45D6-9373-C9A624C498B7}"/>
                  </a:ext>
                </a:extLst>
              </p:cNvPr>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0" name="îSľíďe">
                <a:extLst>
                  <a:ext uri="{FF2B5EF4-FFF2-40B4-BE49-F238E27FC236}">
                    <a16:creationId xmlns="" xmlns:a16="http://schemas.microsoft.com/office/drawing/2014/main" id="{B9148317-955A-4C49-85C5-05CAD84F0910}"/>
                  </a:ext>
                </a:extLst>
              </p:cNvPr>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1" name="îṣliḍê">
                <a:extLst>
                  <a:ext uri="{FF2B5EF4-FFF2-40B4-BE49-F238E27FC236}">
                    <a16:creationId xmlns="" xmlns:a16="http://schemas.microsoft.com/office/drawing/2014/main" id="{0C18B987-8EF6-4EDB-B917-F2F39F042BED}"/>
                  </a:ext>
                </a:extLst>
              </p:cNvPr>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2" name="ísļiḍè">
                <a:extLst>
                  <a:ext uri="{FF2B5EF4-FFF2-40B4-BE49-F238E27FC236}">
                    <a16:creationId xmlns="" xmlns:a16="http://schemas.microsoft.com/office/drawing/2014/main" id="{CCD555A0-F670-40A7-8EF0-8BD2B9959BCD}"/>
                  </a:ext>
                </a:extLst>
              </p:cNvPr>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3" name="iśļídé">
                <a:extLst>
                  <a:ext uri="{FF2B5EF4-FFF2-40B4-BE49-F238E27FC236}">
                    <a16:creationId xmlns="" xmlns:a16="http://schemas.microsoft.com/office/drawing/2014/main" id="{BC1D13EB-B4A7-4ACD-B1AE-23632DAEFFAE}"/>
                  </a:ext>
                </a:extLst>
              </p:cNvPr>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4" name="îṡḻîḍé">
                <a:extLst>
                  <a:ext uri="{FF2B5EF4-FFF2-40B4-BE49-F238E27FC236}">
                    <a16:creationId xmlns="" xmlns:a16="http://schemas.microsoft.com/office/drawing/2014/main" id="{92AFEDFD-F943-4655-9D0A-1DCCD804508A}"/>
                  </a:ext>
                </a:extLst>
              </p:cNvPr>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5" name="íṩ1íḓé">
                <a:extLst>
                  <a:ext uri="{FF2B5EF4-FFF2-40B4-BE49-F238E27FC236}">
                    <a16:creationId xmlns="" xmlns:a16="http://schemas.microsoft.com/office/drawing/2014/main" id="{15BC52AB-C24B-4978-BDA1-55E38C5369F6}"/>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6" name="ïṧḻïḋê">
                <a:extLst>
                  <a:ext uri="{FF2B5EF4-FFF2-40B4-BE49-F238E27FC236}">
                    <a16:creationId xmlns="" xmlns:a16="http://schemas.microsoft.com/office/drawing/2014/main" id="{023C3B7D-7292-4F02-9936-B4653655F34E}"/>
                  </a:ext>
                </a:extLst>
              </p:cNvPr>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7" name="íṡľíďè">
                <a:extLst>
                  <a:ext uri="{FF2B5EF4-FFF2-40B4-BE49-F238E27FC236}">
                    <a16:creationId xmlns="" xmlns:a16="http://schemas.microsoft.com/office/drawing/2014/main" id="{F44EDF34-6DBF-4384-9720-8795DA54762E}"/>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8" name="ïSļïďê">
                <a:extLst>
                  <a:ext uri="{FF2B5EF4-FFF2-40B4-BE49-F238E27FC236}">
                    <a16:creationId xmlns="" xmlns:a16="http://schemas.microsoft.com/office/drawing/2014/main" id="{3D27CBA5-9BE9-4AD3-B055-99083633422E}"/>
                  </a:ext>
                </a:extLst>
              </p:cNvPr>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9" name="ís1ïḓè">
                <a:extLst>
                  <a:ext uri="{FF2B5EF4-FFF2-40B4-BE49-F238E27FC236}">
                    <a16:creationId xmlns="" xmlns:a16="http://schemas.microsoft.com/office/drawing/2014/main" id="{622AD519-EEB0-4D89-93A2-0D2089FD7E46}"/>
                  </a:ext>
                </a:extLst>
              </p:cNvPr>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0" name="iS1îďê">
                <a:extLst>
                  <a:ext uri="{FF2B5EF4-FFF2-40B4-BE49-F238E27FC236}">
                    <a16:creationId xmlns="" xmlns:a16="http://schemas.microsoft.com/office/drawing/2014/main" id="{2F92A0C8-A0BD-461D-9D48-BD47C4734B2E}"/>
                  </a:ext>
                </a:extLst>
              </p:cNvPr>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1" name="ïšľïdé">
                <a:extLst>
                  <a:ext uri="{FF2B5EF4-FFF2-40B4-BE49-F238E27FC236}">
                    <a16:creationId xmlns="" xmlns:a16="http://schemas.microsoft.com/office/drawing/2014/main" id="{82C970A9-30DA-434F-BD8D-F015082CD695}"/>
                  </a:ext>
                </a:extLst>
              </p:cNvPr>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2" name="îs1îdé">
                <a:extLst>
                  <a:ext uri="{FF2B5EF4-FFF2-40B4-BE49-F238E27FC236}">
                    <a16:creationId xmlns="" xmlns:a16="http://schemas.microsoft.com/office/drawing/2014/main" id="{EA1739C6-6666-44F1-90CA-72B6D00B20DD}"/>
                  </a:ext>
                </a:extLst>
              </p:cNvPr>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3" name="iśľîḑè">
                <a:extLst>
                  <a:ext uri="{FF2B5EF4-FFF2-40B4-BE49-F238E27FC236}">
                    <a16:creationId xmlns="" xmlns:a16="http://schemas.microsoft.com/office/drawing/2014/main" id="{2B6389E5-0DE0-4E31-9333-7085FB184634}"/>
                  </a:ext>
                </a:extLst>
              </p:cNvPr>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4" name="ïṡļidé">
                <a:extLst>
                  <a:ext uri="{FF2B5EF4-FFF2-40B4-BE49-F238E27FC236}">
                    <a16:creationId xmlns="" xmlns:a16="http://schemas.microsoft.com/office/drawing/2014/main" id="{43D68A9D-149B-4008-AD0B-DC594477530D}"/>
                  </a:ext>
                </a:extLst>
              </p:cNvPr>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5" name="îš1íďe">
                <a:extLst>
                  <a:ext uri="{FF2B5EF4-FFF2-40B4-BE49-F238E27FC236}">
                    <a16:creationId xmlns="" xmlns:a16="http://schemas.microsoft.com/office/drawing/2014/main" id="{8F734F1C-9509-40C2-BBE4-3B2C6C1770C3}"/>
                  </a:ext>
                </a:extLst>
              </p:cNvPr>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6" name="ïŝļíḍe">
                <a:extLst>
                  <a:ext uri="{FF2B5EF4-FFF2-40B4-BE49-F238E27FC236}">
                    <a16:creationId xmlns="" xmlns:a16="http://schemas.microsoft.com/office/drawing/2014/main" id="{6DAC8184-D926-4BAA-96A5-66E02F7CC08D}"/>
                  </a:ext>
                </a:extLst>
              </p:cNvPr>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7" name="ïşḻïḋê">
                <a:extLst>
                  <a:ext uri="{FF2B5EF4-FFF2-40B4-BE49-F238E27FC236}">
                    <a16:creationId xmlns="" xmlns:a16="http://schemas.microsoft.com/office/drawing/2014/main" id="{857396F4-9ABA-47DE-AB8B-584A4DE0BBA9}"/>
                  </a:ext>
                </a:extLst>
              </p:cNvPr>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8" name="ïŝ1íḓè">
                <a:extLst>
                  <a:ext uri="{FF2B5EF4-FFF2-40B4-BE49-F238E27FC236}">
                    <a16:creationId xmlns="" xmlns:a16="http://schemas.microsoft.com/office/drawing/2014/main" id="{C3646112-BC7E-4B0F-B34B-3EDB103A10C9}"/>
                  </a:ext>
                </a:extLst>
              </p:cNvPr>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9" name="iṩľîḑè">
                <a:extLst>
                  <a:ext uri="{FF2B5EF4-FFF2-40B4-BE49-F238E27FC236}">
                    <a16:creationId xmlns="" xmlns:a16="http://schemas.microsoft.com/office/drawing/2014/main" id="{9168D1E7-5A4B-46DA-B3D5-E46DB0C3BC94}"/>
                  </a:ext>
                </a:extLst>
              </p:cNvPr>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0" name="íŝḷïḋè">
                <a:extLst>
                  <a:ext uri="{FF2B5EF4-FFF2-40B4-BE49-F238E27FC236}">
                    <a16:creationId xmlns="" xmlns:a16="http://schemas.microsoft.com/office/drawing/2014/main" id="{1F129C9E-9D10-4254-96AF-58CAC85FB61A}"/>
                  </a:ext>
                </a:extLst>
              </p:cNvPr>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1" name="î$lïḓè">
                <a:extLst>
                  <a:ext uri="{FF2B5EF4-FFF2-40B4-BE49-F238E27FC236}">
                    <a16:creationId xmlns="" xmlns:a16="http://schemas.microsoft.com/office/drawing/2014/main" id="{D41CA593-35D6-4D0C-9DEE-40F998640C94}"/>
                  </a:ext>
                </a:extLst>
              </p:cNvPr>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2" name="iŝḻíḑé">
                <a:extLst>
                  <a:ext uri="{FF2B5EF4-FFF2-40B4-BE49-F238E27FC236}">
                    <a16:creationId xmlns="" xmlns:a16="http://schemas.microsoft.com/office/drawing/2014/main" id="{8DA25E64-C588-4CC3-9B5F-DE07E3005272}"/>
                  </a:ext>
                </a:extLst>
              </p:cNvPr>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3" name="îs1ïdè">
                <a:extLst>
                  <a:ext uri="{FF2B5EF4-FFF2-40B4-BE49-F238E27FC236}">
                    <a16:creationId xmlns="" xmlns:a16="http://schemas.microsoft.com/office/drawing/2014/main" id="{580366FD-D326-4A63-A684-8F6A3E2B6A03}"/>
                  </a:ext>
                </a:extLst>
              </p:cNvPr>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4" name="îś1îḍè">
                <a:extLst>
                  <a:ext uri="{FF2B5EF4-FFF2-40B4-BE49-F238E27FC236}">
                    <a16:creationId xmlns="" xmlns:a16="http://schemas.microsoft.com/office/drawing/2014/main" id="{0F84A345-ED5C-437C-A433-5CC8D7F34C5C}"/>
                  </a:ext>
                </a:extLst>
              </p:cNvPr>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5" name="î$1idé">
                <a:extLst>
                  <a:ext uri="{FF2B5EF4-FFF2-40B4-BE49-F238E27FC236}">
                    <a16:creationId xmlns="" xmlns:a16="http://schemas.microsoft.com/office/drawing/2014/main" id="{77DA5147-7E13-4B36-8374-D0980E564A49}"/>
                  </a:ext>
                </a:extLst>
              </p:cNvPr>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6" name="ísḷîḋe">
                <a:extLst>
                  <a:ext uri="{FF2B5EF4-FFF2-40B4-BE49-F238E27FC236}">
                    <a16:creationId xmlns="" xmlns:a16="http://schemas.microsoft.com/office/drawing/2014/main" id="{679D2957-6E84-4AA0-AC84-1EFBA75D1542}"/>
                  </a:ext>
                </a:extLst>
              </p:cNvPr>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7" name="îšḻîḋe">
                <a:extLst>
                  <a:ext uri="{FF2B5EF4-FFF2-40B4-BE49-F238E27FC236}">
                    <a16:creationId xmlns="" xmlns:a16="http://schemas.microsoft.com/office/drawing/2014/main" id="{CC8011F0-7396-4859-9115-A288D5313C27}"/>
                  </a:ext>
                </a:extLst>
              </p:cNvPr>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8" name="îŝḻïdé">
                <a:extLst>
                  <a:ext uri="{FF2B5EF4-FFF2-40B4-BE49-F238E27FC236}">
                    <a16:creationId xmlns="" xmlns:a16="http://schemas.microsoft.com/office/drawing/2014/main" id="{5B10BC0B-1803-4503-9471-87E078B115CF}"/>
                  </a:ext>
                </a:extLst>
              </p:cNvPr>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9" name="íṥļíḍê">
                <a:extLst>
                  <a:ext uri="{FF2B5EF4-FFF2-40B4-BE49-F238E27FC236}">
                    <a16:creationId xmlns="" xmlns:a16="http://schemas.microsoft.com/office/drawing/2014/main" id="{8862719E-D82C-4727-8BC9-673F88E0D5D7}"/>
                  </a:ext>
                </a:extLst>
              </p:cNvPr>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0" name="iSḷïḍé">
                <a:extLst>
                  <a:ext uri="{FF2B5EF4-FFF2-40B4-BE49-F238E27FC236}">
                    <a16:creationId xmlns="" xmlns:a16="http://schemas.microsoft.com/office/drawing/2014/main" id="{735CBDB3-B6C1-4EC3-9EC4-DF6898D11F78}"/>
                  </a:ext>
                </a:extLst>
              </p:cNvPr>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1" name="ísļiďè">
                <a:extLst>
                  <a:ext uri="{FF2B5EF4-FFF2-40B4-BE49-F238E27FC236}">
                    <a16:creationId xmlns="" xmlns:a16="http://schemas.microsoft.com/office/drawing/2014/main" id="{C7A4BFCD-E433-41FD-9E2C-FFB55FC50959}"/>
                  </a:ext>
                </a:extLst>
              </p:cNvPr>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2" name="ïşḻïḋe">
                <a:extLst>
                  <a:ext uri="{FF2B5EF4-FFF2-40B4-BE49-F238E27FC236}">
                    <a16:creationId xmlns="" xmlns:a16="http://schemas.microsoft.com/office/drawing/2014/main" id="{04EDA06C-361B-4259-9560-01ABBAB81788}"/>
                  </a:ext>
                </a:extLst>
              </p:cNvPr>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3" name="îš1ïdé">
                <a:extLst>
                  <a:ext uri="{FF2B5EF4-FFF2-40B4-BE49-F238E27FC236}">
                    <a16:creationId xmlns="" xmlns:a16="http://schemas.microsoft.com/office/drawing/2014/main" id="{8FE23CDC-D057-4C0C-AE88-503B809C1A8D}"/>
                  </a:ext>
                </a:extLst>
              </p:cNvPr>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4" name="îŝ1îḑè">
                <a:extLst>
                  <a:ext uri="{FF2B5EF4-FFF2-40B4-BE49-F238E27FC236}">
                    <a16:creationId xmlns="" xmlns:a16="http://schemas.microsoft.com/office/drawing/2014/main" id="{D101FB59-5822-4354-9029-3F500720CB7C}"/>
                  </a:ext>
                </a:extLst>
              </p:cNvPr>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5" name="iSḷïḍe">
                <a:extLst>
                  <a:ext uri="{FF2B5EF4-FFF2-40B4-BE49-F238E27FC236}">
                    <a16:creationId xmlns="" xmlns:a16="http://schemas.microsoft.com/office/drawing/2014/main" id="{54661CC8-E2BD-4BFE-8792-1489902753BC}"/>
                  </a:ext>
                </a:extLst>
              </p:cNvPr>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6" name="íṧļíḍe">
                <a:extLst>
                  <a:ext uri="{FF2B5EF4-FFF2-40B4-BE49-F238E27FC236}">
                    <a16:creationId xmlns="" xmlns:a16="http://schemas.microsoft.com/office/drawing/2014/main" id="{C02A104A-9FA0-4A0F-AAA1-2686D1745B3F}"/>
                  </a:ext>
                </a:extLst>
              </p:cNvPr>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7" name="íṩḷíde">
                <a:extLst>
                  <a:ext uri="{FF2B5EF4-FFF2-40B4-BE49-F238E27FC236}">
                    <a16:creationId xmlns="" xmlns:a16="http://schemas.microsoft.com/office/drawing/2014/main" id="{E7CAF4A2-9E63-4CCE-B27C-B5758E1F81AA}"/>
                  </a:ext>
                </a:extLst>
              </p:cNvPr>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8" name="îṡlíḓè">
                <a:extLst>
                  <a:ext uri="{FF2B5EF4-FFF2-40B4-BE49-F238E27FC236}">
                    <a16:creationId xmlns="" xmlns:a16="http://schemas.microsoft.com/office/drawing/2014/main" id="{12A478C3-6E73-4876-9C8A-18CEBABB8E40}"/>
                  </a:ext>
                </a:extLst>
              </p:cNvPr>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9" name="ï$1iḋé">
                <a:extLst>
                  <a:ext uri="{FF2B5EF4-FFF2-40B4-BE49-F238E27FC236}">
                    <a16:creationId xmlns="" xmlns:a16="http://schemas.microsoft.com/office/drawing/2014/main" id="{825EAEAF-B227-4259-AD29-1A504C842D7D}"/>
                  </a:ext>
                </a:extLst>
              </p:cNvPr>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0" name="îŝľiďê">
                <a:extLst>
                  <a:ext uri="{FF2B5EF4-FFF2-40B4-BE49-F238E27FC236}">
                    <a16:creationId xmlns="" xmlns:a16="http://schemas.microsoft.com/office/drawing/2014/main" id="{F404CFC5-A730-489E-A94B-E611ED5EDCD1}"/>
                  </a:ext>
                </a:extLst>
              </p:cNvPr>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1" name="îSļïḑé">
                <a:extLst>
                  <a:ext uri="{FF2B5EF4-FFF2-40B4-BE49-F238E27FC236}">
                    <a16:creationId xmlns="" xmlns:a16="http://schemas.microsoft.com/office/drawing/2014/main" id="{47B74EA9-A6B1-4B08-914A-2718F9B4F5CA}"/>
                  </a:ext>
                </a:extLst>
              </p:cNvPr>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2" name="î$ľïḑé">
                <a:extLst>
                  <a:ext uri="{FF2B5EF4-FFF2-40B4-BE49-F238E27FC236}">
                    <a16:creationId xmlns="" xmlns:a16="http://schemas.microsoft.com/office/drawing/2014/main" id="{09BC90DE-5DE1-4249-A082-F9A097B1164C}"/>
                  </a:ext>
                </a:extLst>
              </p:cNvPr>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3" name="ïsḷïďè">
                <a:extLst>
                  <a:ext uri="{FF2B5EF4-FFF2-40B4-BE49-F238E27FC236}">
                    <a16:creationId xmlns="" xmlns:a16="http://schemas.microsoft.com/office/drawing/2014/main" id="{631FBE54-A684-472B-B017-0B616CC3A7C6}"/>
                  </a:ext>
                </a:extLst>
              </p:cNvPr>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4" name="iṧlíďe">
                <a:extLst>
                  <a:ext uri="{FF2B5EF4-FFF2-40B4-BE49-F238E27FC236}">
                    <a16:creationId xmlns="" xmlns:a16="http://schemas.microsoft.com/office/drawing/2014/main" id="{053A4848-AAFB-4CE4-965E-6A7EDF9F21FB}"/>
                  </a:ext>
                </a:extLst>
              </p:cNvPr>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5" name="iśļïďé">
                <a:extLst>
                  <a:ext uri="{FF2B5EF4-FFF2-40B4-BE49-F238E27FC236}">
                    <a16:creationId xmlns="" xmlns:a16="http://schemas.microsoft.com/office/drawing/2014/main" id="{A063189C-6659-4CD5-BDD2-89392B0ED91E}"/>
                  </a:ext>
                </a:extLst>
              </p:cNvPr>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6" name="îśľïḓê">
                <a:extLst>
                  <a:ext uri="{FF2B5EF4-FFF2-40B4-BE49-F238E27FC236}">
                    <a16:creationId xmlns="" xmlns:a16="http://schemas.microsoft.com/office/drawing/2014/main" id="{3E0C5FAC-D028-4193-929A-9EB9E04D1457}"/>
                  </a:ext>
                </a:extLst>
              </p:cNvPr>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7" name="îšḷïḑé">
                <a:extLst>
                  <a:ext uri="{FF2B5EF4-FFF2-40B4-BE49-F238E27FC236}">
                    <a16:creationId xmlns="" xmlns:a16="http://schemas.microsoft.com/office/drawing/2014/main" id="{09091313-B4A7-43DB-80BC-83488B61FAD7}"/>
                  </a:ext>
                </a:extLst>
              </p:cNvPr>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8" name="işḷîde">
                <a:extLst>
                  <a:ext uri="{FF2B5EF4-FFF2-40B4-BE49-F238E27FC236}">
                    <a16:creationId xmlns="" xmlns:a16="http://schemas.microsoft.com/office/drawing/2014/main" id="{4E8F8156-FED2-45EE-9BB1-81251F81B5D8}"/>
                  </a:ext>
                </a:extLst>
              </p:cNvPr>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9" name="ïṥḷiďe">
                <a:extLst>
                  <a:ext uri="{FF2B5EF4-FFF2-40B4-BE49-F238E27FC236}">
                    <a16:creationId xmlns="" xmlns:a16="http://schemas.microsoft.com/office/drawing/2014/main" id="{0CEF7C57-34EA-4F1B-B04B-F0BCCC4B823F}"/>
                  </a:ext>
                </a:extLst>
              </p:cNvPr>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0" name="îṩ1íḓè">
                <a:extLst>
                  <a:ext uri="{FF2B5EF4-FFF2-40B4-BE49-F238E27FC236}">
                    <a16:creationId xmlns="" xmlns:a16="http://schemas.microsoft.com/office/drawing/2014/main" id="{631C67BE-2663-44AF-A455-0E3331E8D40A}"/>
                  </a:ext>
                </a:extLst>
              </p:cNvPr>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1" name="ïṧľîḋè">
                <a:extLst>
                  <a:ext uri="{FF2B5EF4-FFF2-40B4-BE49-F238E27FC236}">
                    <a16:creationId xmlns="" xmlns:a16="http://schemas.microsoft.com/office/drawing/2014/main" id="{017F4E17-07CD-491E-AF2A-1F730530F2B1}"/>
                  </a:ext>
                </a:extLst>
              </p:cNvPr>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2" name="i$ľîḍe">
                <a:extLst>
                  <a:ext uri="{FF2B5EF4-FFF2-40B4-BE49-F238E27FC236}">
                    <a16:creationId xmlns="" xmlns:a16="http://schemas.microsoft.com/office/drawing/2014/main" id="{0C6B37F5-F4F0-4C8C-B36F-BADC71201154}"/>
                  </a:ext>
                </a:extLst>
              </p:cNvPr>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3" name="îṩ1îḋe">
                <a:extLst>
                  <a:ext uri="{FF2B5EF4-FFF2-40B4-BE49-F238E27FC236}">
                    <a16:creationId xmlns="" xmlns:a16="http://schemas.microsoft.com/office/drawing/2014/main" id="{18E36D92-DD85-452F-BAE8-73AA49657923}"/>
                  </a:ext>
                </a:extLst>
              </p:cNvPr>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4" name="íṥlíďè">
                <a:extLst>
                  <a:ext uri="{FF2B5EF4-FFF2-40B4-BE49-F238E27FC236}">
                    <a16:creationId xmlns="" xmlns:a16="http://schemas.microsoft.com/office/drawing/2014/main" id="{3F8CF209-80C9-41D3-BA28-E3DD1F024467}"/>
                  </a:ext>
                </a:extLst>
              </p:cNvPr>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5" name="iṣlíḋè">
                <a:extLst>
                  <a:ext uri="{FF2B5EF4-FFF2-40B4-BE49-F238E27FC236}">
                    <a16:creationId xmlns="" xmlns:a16="http://schemas.microsoft.com/office/drawing/2014/main" id="{465CCE35-97D3-43D5-BB59-1500B7A6561B}"/>
                  </a:ext>
                </a:extLst>
              </p:cNvPr>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6" name="ï$líḓê">
                <a:extLst>
                  <a:ext uri="{FF2B5EF4-FFF2-40B4-BE49-F238E27FC236}">
                    <a16:creationId xmlns="" xmlns:a16="http://schemas.microsoft.com/office/drawing/2014/main" id="{494566C2-0316-4B07-A30D-339738CE6564}"/>
                  </a:ext>
                </a:extLst>
              </p:cNvPr>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7" name="iśḷíḍê">
                <a:extLst>
                  <a:ext uri="{FF2B5EF4-FFF2-40B4-BE49-F238E27FC236}">
                    <a16:creationId xmlns="" xmlns:a16="http://schemas.microsoft.com/office/drawing/2014/main" id="{E39119CC-1009-4825-BD63-D2BEBC8C5350}"/>
                  </a:ext>
                </a:extLst>
              </p:cNvPr>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8" name="ï$1îḑé">
                <a:extLst>
                  <a:ext uri="{FF2B5EF4-FFF2-40B4-BE49-F238E27FC236}">
                    <a16:creationId xmlns="" xmlns:a16="http://schemas.microsoft.com/office/drawing/2014/main" id="{39149766-450B-48E6-8D08-49440AAA9099}"/>
                  </a:ext>
                </a:extLst>
              </p:cNvPr>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9" name="išliďe">
                <a:extLst>
                  <a:ext uri="{FF2B5EF4-FFF2-40B4-BE49-F238E27FC236}">
                    <a16:creationId xmlns="" xmlns:a16="http://schemas.microsoft.com/office/drawing/2014/main" id="{CE13204F-360F-40EC-AA18-9806BAE3A969}"/>
                  </a:ext>
                </a:extLst>
              </p:cNvPr>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0" name="iṥḷiḓé">
                <a:extLst>
                  <a:ext uri="{FF2B5EF4-FFF2-40B4-BE49-F238E27FC236}">
                    <a16:creationId xmlns="" xmlns:a16="http://schemas.microsoft.com/office/drawing/2014/main" id="{ED37E067-A338-447D-B605-B6732EA9BEF0}"/>
                  </a:ext>
                </a:extLst>
              </p:cNvPr>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1" name="ïṧḻiḓè">
                <a:extLst>
                  <a:ext uri="{FF2B5EF4-FFF2-40B4-BE49-F238E27FC236}">
                    <a16:creationId xmlns="" xmlns:a16="http://schemas.microsoft.com/office/drawing/2014/main" id="{560CE630-321D-4D10-8FE8-1AE91CA3DD74}"/>
                  </a:ext>
                </a:extLst>
              </p:cNvPr>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2" name="ïsļíḑê">
                <a:extLst>
                  <a:ext uri="{FF2B5EF4-FFF2-40B4-BE49-F238E27FC236}">
                    <a16:creationId xmlns="" xmlns:a16="http://schemas.microsoft.com/office/drawing/2014/main" id="{075DA784-71A3-4607-9B3E-66E3457AAB9B}"/>
                  </a:ext>
                </a:extLst>
              </p:cNvPr>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3" name="iş1íḑê">
                <a:extLst>
                  <a:ext uri="{FF2B5EF4-FFF2-40B4-BE49-F238E27FC236}">
                    <a16:creationId xmlns="" xmlns:a16="http://schemas.microsoft.com/office/drawing/2014/main" id="{80CACF6B-948C-48F7-B3CC-4CD8D71A6F30}"/>
                  </a:ext>
                </a:extLst>
              </p:cNvPr>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4" name="íṡḻïḋè">
                <a:extLst>
                  <a:ext uri="{FF2B5EF4-FFF2-40B4-BE49-F238E27FC236}">
                    <a16:creationId xmlns="" xmlns:a16="http://schemas.microsoft.com/office/drawing/2014/main" id="{1041709A-8749-47F1-9E97-4F182D537219}"/>
                  </a:ext>
                </a:extLst>
              </p:cNvPr>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5" name="išliḋè">
                <a:extLst>
                  <a:ext uri="{FF2B5EF4-FFF2-40B4-BE49-F238E27FC236}">
                    <a16:creationId xmlns="" xmlns:a16="http://schemas.microsoft.com/office/drawing/2014/main" id="{095B9560-2960-46F8-8543-F504164918C6}"/>
                  </a:ext>
                </a:extLst>
              </p:cNvPr>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6" name="i$ļiḑé">
                <a:extLst>
                  <a:ext uri="{FF2B5EF4-FFF2-40B4-BE49-F238E27FC236}">
                    <a16:creationId xmlns="" xmlns:a16="http://schemas.microsoft.com/office/drawing/2014/main" id="{E9D38169-8623-4DC6-AFE3-1761CD9947A7}"/>
                  </a:ext>
                </a:extLst>
              </p:cNvPr>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7" name="ïṣľïḓè">
                <a:extLst>
                  <a:ext uri="{FF2B5EF4-FFF2-40B4-BE49-F238E27FC236}">
                    <a16:creationId xmlns="" xmlns:a16="http://schemas.microsoft.com/office/drawing/2014/main" id="{D7E3B8FB-F25B-47A1-BE80-3D8307C5F93C}"/>
                  </a:ext>
                </a:extLst>
              </p:cNvPr>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8" name="ïṧľíḓê">
                <a:extLst>
                  <a:ext uri="{FF2B5EF4-FFF2-40B4-BE49-F238E27FC236}">
                    <a16:creationId xmlns="" xmlns:a16="http://schemas.microsoft.com/office/drawing/2014/main" id="{59D32B57-2C4B-43FF-9879-A5CD38366803}"/>
                  </a:ext>
                </a:extLst>
              </p:cNvPr>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9" name="iṧḻïḓè">
                <a:extLst>
                  <a:ext uri="{FF2B5EF4-FFF2-40B4-BE49-F238E27FC236}">
                    <a16:creationId xmlns="" xmlns:a16="http://schemas.microsoft.com/office/drawing/2014/main" id="{DB1DD9A6-B7D6-46EA-956A-E6AFD1FAED34}"/>
                  </a:ext>
                </a:extLst>
              </p:cNvPr>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0" name="î$ļîdê">
                <a:extLst>
                  <a:ext uri="{FF2B5EF4-FFF2-40B4-BE49-F238E27FC236}">
                    <a16:creationId xmlns="" xmlns:a16="http://schemas.microsoft.com/office/drawing/2014/main" id="{67631E86-2983-4C18-8706-E9EC4683D46F}"/>
                  </a:ext>
                </a:extLst>
              </p:cNvPr>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1" name="iṧḻíḋè">
                <a:extLst>
                  <a:ext uri="{FF2B5EF4-FFF2-40B4-BE49-F238E27FC236}">
                    <a16:creationId xmlns="" xmlns:a16="http://schemas.microsoft.com/office/drawing/2014/main" id="{AD0259F5-E2DE-4B0A-AD59-40CB5FE29B57}"/>
                  </a:ext>
                </a:extLst>
              </p:cNvPr>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2" name="íSľíḍê">
                <a:extLst>
                  <a:ext uri="{FF2B5EF4-FFF2-40B4-BE49-F238E27FC236}">
                    <a16:creationId xmlns="" xmlns:a16="http://schemas.microsoft.com/office/drawing/2014/main" id="{A6A5F80C-BFEF-4223-A2D6-911A8A64BB8E}"/>
                  </a:ext>
                </a:extLst>
              </p:cNvPr>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3" name="íṩļíďè">
                <a:extLst>
                  <a:ext uri="{FF2B5EF4-FFF2-40B4-BE49-F238E27FC236}">
                    <a16:creationId xmlns="" xmlns:a16="http://schemas.microsoft.com/office/drawing/2014/main" id="{AB708475-3076-425C-BB9F-28CC678CBCD0}"/>
                  </a:ext>
                </a:extLst>
              </p:cNvPr>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4" name="ïṧ1ídè">
                <a:extLst>
                  <a:ext uri="{FF2B5EF4-FFF2-40B4-BE49-F238E27FC236}">
                    <a16:creationId xmlns="" xmlns:a16="http://schemas.microsoft.com/office/drawing/2014/main" id="{3F6624AB-1D31-40ED-9F78-23B3CFF21048}"/>
                  </a:ext>
                </a:extLst>
              </p:cNvPr>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5" name="íSľiḑè">
                <a:extLst>
                  <a:ext uri="{FF2B5EF4-FFF2-40B4-BE49-F238E27FC236}">
                    <a16:creationId xmlns="" xmlns:a16="http://schemas.microsoft.com/office/drawing/2014/main" id="{1E1E5B47-D3C5-4279-A2D4-2E67169CB6C4}"/>
                  </a:ext>
                </a:extLst>
              </p:cNvPr>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6" name="i$ļíḓe">
                <a:extLst>
                  <a:ext uri="{FF2B5EF4-FFF2-40B4-BE49-F238E27FC236}">
                    <a16:creationId xmlns="" xmlns:a16="http://schemas.microsoft.com/office/drawing/2014/main" id="{DC72502A-9261-42C7-9C5C-B7930167E349}"/>
                  </a:ext>
                </a:extLst>
              </p:cNvPr>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7" name="îṥļiďé">
                <a:extLst>
                  <a:ext uri="{FF2B5EF4-FFF2-40B4-BE49-F238E27FC236}">
                    <a16:creationId xmlns="" xmlns:a16="http://schemas.microsoft.com/office/drawing/2014/main" id="{94B6D4B3-1DFD-4774-868C-269CE740E960}"/>
                  </a:ext>
                </a:extLst>
              </p:cNvPr>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8" name="íṣľïḑè">
                <a:extLst>
                  <a:ext uri="{FF2B5EF4-FFF2-40B4-BE49-F238E27FC236}">
                    <a16:creationId xmlns="" xmlns:a16="http://schemas.microsoft.com/office/drawing/2014/main" id="{82990EAF-F3E6-47D1-BFD5-54FEB869FB98}"/>
                  </a:ext>
                </a:extLst>
              </p:cNvPr>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9" name="ïsľiḓè">
                <a:extLst>
                  <a:ext uri="{FF2B5EF4-FFF2-40B4-BE49-F238E27FC236}">
                    <a16:creationId xmlns="" xmlns:a16="http://schemas.microsoft.com/office/drawing/2014/main" id="{B4C56F99-56FF-4B48-9150-A9EF7D6840DF}"/>
                  </a:ext>
                </a:extLst>
              </p:cNvPr>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0" name="ïŝḷíde">
                <a:extLst>
                  <a:ext uri="{FF2B5EF4-FFF2-40B4-BE49-F238E27FC236}">
                    <a16:creationId xmlns="" xmlns:a16="http://schemas.microsoft.com/office/drawing/2014/main" id="{9E72E67A-2EF1-4646-A85A-042AE95E4123}"/>
                  </a:ext>
                </a:extLst>
              </p:cNvPr>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1" name="ï$ľiḋe">
                <a:extLst>
                  <a:ext uri="{FF2B5EF4-FFF2-40B4-BE49-F238E27FC236}">
                    <a16:creationId xmlns="" xmlns:a16="http://schemas.microsoft.com/office/drawing/2014/main" id="{01E0B693-811E-4725-8041-AEEAD35AD7FB}"/>
                  </a:ext>
                </a:extLst>
              </p:cNvPr>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2" name="íSḷîďè">
                <a:extLst>
                  <a:ext uri="{FF2B5EF4-FFF2-40B4-BE49-F238E27FC236}">
                    <a16:creationId xmlns="" xmlns:a16="http://schemas.microsoft.com/office/drawing/2014/main" id="{B7DF5BD3-BF95-450A-A125-A068E1F6B227}"/>
                  </a:ext>
                </a:extLst>
              </p:cNvPr>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3" name="ïšḻíďè">
                <a:extLst>
                  <a:ext uri="{FF2B5EF4-FFF2-40B4-BE49-F238E27FC236}">
                    <a16:creationId xmlns="" xmlns:a16="http://schemas.microsoft.com/office/drawing/2014/main" id="{9091E634-04CD-44B7-95CA-0641AFFA3B62}"/>
                  </a:ext>
                </a:extLst>
              </p:cNvPr>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4" name="iṩľiḋè">
                <a:extLst>
                  <a:ext uri="{FF2B5EF4-FFF2-40B4-BE49-F238E27FC236}">
                    <a16:creationId xmlns="" xmlns:a16="http://schemas.microsoft.com/office/drawing/2014/main" id="{26EE7C54-E90F-4838-90AE-777FF52FAA94}"/>
                  </a:ext>
                </a:extLst>
              </p:cNvPr>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5" name="ïsļíḍe">
                <a:extLst>
                  <a:ext uri="{FF2B5EF4-FFF2-40B4-BE49-F238E27FC236}">
                    <a16:creationId xmlns="" xmlns:a16="http://schemas.microsoft.com/office/drawing/2014/main" id="{697933EB-C0ED-42FF-9D9B-6642D0F01A92}"/>
                  </a:ext>
                </a:extLst>
              </p:cNvPr>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6" name="í$ľíḋé">
                <a:extLst>
                  <a:ext uri="{FF2B5EF4-FFF2-40B4-BE49-F238E27FC236}">
                    <a16:creationId xmlns="" xmlns:a16="http://schemas.microsoft.com/office/drawing/2014/main" id="{81D9E5A8-1DC6-4D25-B459-8A7EA74BE94B}"/>
                  </a:ext>
                </a:extLst>
              </p:cNvPr>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7" name="i$ľiḑé">
                <a:extLst>
                  <a:ext uri="{FF2B5EF4-FFF2-40B4-BE49-F238E27FC236}">
                    <a16:creationId xmlns="" xmlns:a16="http://schemas.microsoft.com/office/drawing/2014/main" id="{D1EF9CFE-ED7C-4C13-B992-BD1033649F83}"/>
                  </a:ext>
                </a:extLst>
              </p:cNvPr>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8" name="îśliḋê">
                <a:extLst>
                  <a:ext uri="{FF2B5EF4-FFF2-40B4-BE49-F238E27FC236}">
                    <a16:creationId xmlns="" xmlns:a16="http://schemas.microsoft.com/office/drawing/2014/main" id="{A27C7662-5079-4EB8-A71E-634209E4EC50}"/>
                  </a:ext>
                </a:extLst>
              </p:cNvPr>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9" name="íŝḷiḋé">
                <a:extLst>
                  <a:ext uri="{FF2B5EF4-FFF2-40B4-BE49-F238E27FC236}">
                    <a16:creationId xmlns="" xmlns:a16="http://schemas.microsoft.com/office/drawing/2014/main" id="{02E33EDD-FF04-48DC-A5E2-79676310D8B7}"/>
                  </a:ext>
                </a:extLst>
              </p:cNvPr>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0" name="îṧḻiḋe">
                <a:extLst>
                  <a:ext uri="{FF2B5EF4-FFF2-40B4-BE49-F238E27FC236}">
                    <a16:creationId xmlns="" xmlns:a16="http://schemas.microsoft.com/office/drawing/2014/main" id="{8D6A2491-0987-4650-A69F-988B3F09E0E6}"/>
                  </a:ext>
                </a:extLst>
              </p:cNvPr>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1" name="îSļîḋé">
                <a:extLst>
                  <a:ext uri="{FF2B5EF4-FFF2-40B4-BE49-F238E27FC236}">
                    <a16:creationId xmlns="" xmlns:a16="http://schemas.microsoft.com/office/drawing/2014/main" id="{25EDBC78-ADDF-4811-B719-007CAB34C5C4}"/>
                  </a:ext>
                </a:extLst>
              </p:cNvPr>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2" name="ïṥḷidé">
                <a:extLst>
                  <a:ext uri="{FF2B5EF4-FFF2-40B4-BE49-F238E27FC236}">
                    <a16:creationId xmlns="" xmlns:a16="http://schemas.microsoft.com/office/drawing/2014/main" id="{BD0DC827-77DC-4793-BB06-993BD88D1922}"/>
                  </a:ext>
                </a:extLst>
              </p:cNvPr>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3" name="išḻïḍe">
                <a:extLst>
                  <a:ext uri="{FF2B5EF4-FFF2-40B4-BE49-F238E27FC236}">
                    <a16:creationId xmlns="" xmlns:a16="http://schemas.microsoft.com/office/drawing/2014/main" id="{EA7A36DA-58FF-4817-A7EE-BA5212D6FCD1}"/>
                  </a:ext>
                </a:extLst>
              </p:cNvPr>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4" name="işḻîďê">
                <a:extLst>
                  <a:ext uri="{FF2B5EF4-FFF2-40B4-BE49-F238E27FC236}">
                    <a16:creationId xmlns="" xmlns:a16="http://schemas.microsoft.com/office/drawing/2014/main" id="{FD0C3B0E-BDB8-415A-B240-119DCEBF8C77}"/>
                  </a:ext>
                </a:extLst>
              </p:cNvPr>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5" name="íSḻïḓè">
                <a:extLst>
                  <a:ext uri="{FF2B5EF4-FFF2-40B4-BE49-F238E27FC236}">
                    <a16:creationId xmlns="" xmlns:a16="http://schemas.microsoft.com/office/drawing/2014/main" id="{1529FEBE-21B9-40D2-8481-B5FE748136C2}"/>
                  </a:ext>
                </a:extLst>
              </p:cNvPr>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6" name="ï$1iḑè">
                <a:extLst>
                  <a:ext uri="{FF2B5EF4-FFF2-40B4-BE49-F238E27FC236}">
                    <a16:creationId xmlns="" xmlns:a16="http://schemas.microsoft.com/office/drawing/2014/main" id="{342AA62E-1F77-43A8-B908-21962F7CAD4E}"/>
                  </a:ext>
                </a:extLst>
              </p:cNvPr>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aphicFrame>
        <p:nvGraphicFramePr>
          <p:cNvPr id="3" name="表格 2"/>
          <p:cNvGraphicFramePr>
            <a:graphicFrameLocks noGrp="1"/>
          </p:cNvGraphicFramePr>
          <p:nvPr>
            <p:extLst>
              <p:ext uri="{D42A27DB-BD31-4B8C-83A1-F6EECF244321}">
                <p14:modId xmlns:p14="http://schemas.microsoft.com/office/powerpoint/2010/main" val="614477816"/>
              </p:ext>
            </p:extLst>
          </p:nvPr>
        </p:nvGraphicFramePr>
        <p:xfrm>
          <a:off x="2166112" y="2258605"/>
          <a:ext cx="8127999" cy="3840480"/>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1564640"/>
                <a:gridCol w="3243072"/>
                <a:gridCol w="3320287"/>
              </a:tblGrid>
              <a:tr h="347810">
                <a:tc>
                  <a:txBody>
                    <a:bodyPr/>
                    <a:lstStyle/>
                    <a:p>
                      <a:endParaRPr lang="zh-CN" altLang="en-US" sz="2400" dirty="0"/>
                    </a:p>
                  </a:txBody>
                  <a:tcPr/>
                </a:tc>
                <a:tc>
                  <a:txBody>
                    <a:bodyPr/>
                    <a:lstStyle/>
                    <a:p>
                      <a:r>
                        <a:rPr lang="zh-CN" altLang="en-US" sz="2400" dirty="0" smtClean="0"/>
                        <a:t>信息隐藏</a:t>
                      </a:r>
                      <a:endParaRPr lang="zh-CN" altLang="en-US" sz="2400" dirty="0"/>
                    </a:p>
                  </a:txBody>
                  <a:tcPr/>
                </a:tc>
                <a:tc>
                  <a:txBody>
                    <a:bodyPr/>
                    <a:lstStyle/>
                    <a:p>
                      <a:r>
                        <a:rPr lang="zh-CN" altLang="en-US" sz="2400" dirty="0" smtClean="0"/>
                        <a:t>数字水印</a:t>
                      </a:r>
                      <a:endParaRPr lang="zh-CN" altLang="en-US" sz="2400" dirty="0"/>
                    </a:p>
                  </a:txBody>
                  <a:tcPr/>
                </a:tc>
              </a:tr>
              <a:tr h="370840">
                <a:tc>
                  <a:txBody>
                    <a:bodyPr/>
                    <a:lstStyle/>
                    <a:p>
                      <a:r>
                        <a:rPr lang="zh-CN" altLang="en-US" sz="2400" dirty="0" smtClean="0"/>
                        <a:t>用途</a:t>
                      </a:r>
                      <a:endParaRPr lang="zh-CN" altLang="en-US" sz="2400" dirty="0"/>
                    </a:p>
                  </a:txBody>
                  <a:tcPr/>
                </a:tc>
                <a:tc>
                  <a:txBody>
                    <a:bodyPr/>
                    <a:lstStyle/>
                    <a:p>
                      <a:r>
                        <a:rPr lang="zh-CN" altLang="en-US" sz="2400" dirty="0" smtClean="0"/>
                        <a:t>用于保密通信</a:t>
                      </a:r>
                      <a:endParaRPr lang="zh-CN" altLang="en-US" sz="2400" dirty="0"/>
                    </a:p>
                  </a:txBody>
                  <a:tcPr/>
                </a:tc>
                <a:tc>
                  <a:txBody>
                    <a:bodyPr/>
                    <a:lstStyle/>
                    <a:p>
                      <a:r>
                        <a:rPr lang="zh-CN" altLang="en-US" sz="2400" dirty="0" smtClean="0"/>
                        <a:t>用于版权标识</a:t>
                      </a:r>
                      <a:endParaRPr lang="zh-CN" altLang="en-US" sz="2400" dirty="0"/>
                    </a:p>
                  </a:txBody>
                  <a:tcPr/>
                </a:tc>
              </a:tr>
              <a:tr h="370840">
                <a:tc>
                  <a:txBody>
                    <a:bodyPr/>
                    <a:lstStyle/>
                    <a:p>
                      <a:r>
                        <a:rPr lang="zh-CN" altLang="en-US" sz="2400" dirty="0" smtClean="0"/>
                        <a:t>前提</a:t>
                      </a:r>
                      <a:endParaRPr lang="zh-CN" altLang="en-US" sz="2400" dirty="0"/>
                    </a:p>
                  </a:txBody>
                  <a:tcPr/>
                </a:tc>
                <a:tc>
                  <a:txBody>
                    <a:bodyPr/>
                    <a:lstStyle/>
                    <a:p>
                      <a:r>
                        <a:rPr lang="zh-CN" altLang="en-US" sz="2400" dirty="0" smtClean="0"/>
                        <a:t>一般不知有信息隐藏（如果已怀疑有隐藏信息，则已经不安全）</a:t>
                      </a:r>
                      <a:endParaRPr lang="zh-CN" altLang="en-US" sz="2400" dirty="0"/>
                    </a:p>
                  </a:txBody>
                  <a:tcPr/>
                </a:tc>
                <a:tc>
                  <a:txBody>
                    <a:bodyPr/>
                    <a:lstStyle/>
                    <a:p>
                      <a:r>
                        <a:rPr lang="zh-CN" altLang="en-US" sz="2400" dirty="0" smtClean="0"/>
                        <a:t>可以公布有水印存在</a:t>
                      </a:r>
                      <a:endParaRPr lang="zh-CN" altLang="en-US" sz="2400" dirty="0"/>
                    </a:p>
                  </a:txBody>
                  <a:tcPr/>
                </a:tc>
              </a:tr>
              <a:tr h="370840">
                <a:tc>
                  <a:txBody>
                    <a:bodyPr/>
                    <a:lstStyle/>
                    <a:p>
                      <a:r>
                        <a:rPr lang="zh-CN" altLang="en-US" sz="2400" dirty="0" smtClean="0"/>
                        <a:t>精确恢复</a:t>
                      </a:r>
                      <a:endParaRPr lang="zh-CN" altLang="en-US" sz="2400" dirty="0"/>
                    </a:p>
                  </a:txBody>
                  <a:tcPr/>
                </a:tc>
                <a:tc>
                  <a:txBody>
                    <a:bodyPr/>
                    <a:lstStyle/>
                    <a:p>
                      <a:r>
                        <a:rPr lang="zh-CN" altLang="en-US" sz="2400" dirty="0" smtClean="0"/>
                        <a:t>是</a:t>
                      </a:r>
                      <a:endParaRPr lang="zh-CN" altLang="en-US" sz="2400" dirty="0"/>
                    </a:p>
                  </a:txBody>
                  <a:tcPr/>
                </a:tc>
                <a:tc>
                  <a:txBody>
                    <a:bodyPr/>
                    <a:lstStyle/>
                    <a:p>
                      <a:r>
                        <a:rPr lang="zh-CN" altLang="en-US" sz="2400" dirty="0" smtClean="0"/>
                        <a:t>否</a:t>
                      </a:r>
                      <a:endParaRPr lang="zh-CN" altLang="en-US" sz="2400" dirty="0"/>
                    </a:p>
                  </a:txBody>
                  <a:tcPr/>
                </a:tc>
              </a:tr>
              <a:tr h="370840">
                <a:tc>
                  <a:txBody>
                    <a:bodyPr/>
                    <a:lstStyle/>
                    <a:p>
                      <a:r>
                        <a:rPr lang="zh-CN" altLang="en-US" sz="2400" dirty="0" smtClean="0"/>
                        <a:t>主要攻击</a:t>
                      </a:r>
                      <a:endParaRPr lang="zh-CN" altLang="en-US" sz="2400" dirty="0"/>
                    </a:p>
                  </a:txBody>
                  <a:tcPr/>
                </a:tc>
                <a:tc>
                  <a:txBody>
                    <a:bodyPr/>
                    <a:lstStyle/>
                    <a:p>
                      <a:r>
                        <a:rPr lang="zh-CN" altLang="en-US" sz="2400" dirty="0" smtClean="0"/>
                        <a:t>隐写分析（分析是否正常载体）</a:t>
                      </a:r>
                      <a:endParaRPr lang="zh-CN" altLang="en-US" sz="2400" dirty="0"/>
                    </a:p>
                  </a:txBody>
                  <a:tcPr/>
                </a:tc>
                <a:tc>
                  <a:txBody>
                    <a:bodyPr/>
                    <a:lstStyle/>
                    <a:p>
                      <a:r>
                        <a:rPr lang="zh-CN" altLang="en-US" sz="2400" dirty="0" smtClean="0"/>
                        <a:t>水印擦除</a:t>
                      </a:r>
                      <a:endParaRPr lang="zh-CN" altLang="en-US" sz="2400" dirty="0"/>
                    </a:p>
                  </a:txBody>
                  <a:tcPr/>
                </a:tc>
              </a:tr>
              <a:tr h="370840">
                <a:tc>
                  <a:txBody>
                    <a:bodyPr/>
                    <a:lstStyle/>
                    <a:p>
                      <a:r>
                        <a:rPr lang="zh-CN" altLang="en-US" sz="2400" dirty="0" smtClean="0"/>
                        <a:t>主要考核</a:t>
                      </a:r>
                      <a:endParaRPr lang="zh-CN" altLang="en-US" sz="2400" dirty="0"/>
                    </a:p>
                  </a:txBody>
                  <a:tcPr/>
                </a:tc>
                <a:tc>
                  <a:txBody>
                    <a:bodyPr/>
                    <a:lstStyle/>
                    <a:p>
                      <a:r>
                        <a:rPr lang="zh-CN" altLang="en-US" sz="2400" dirty="0" smtClean="0"/>
                        <a:t>透明性</a:t>
                      </a:r>
                      <a:endParaRPr lang="zh-CN" altLang="en-US" sz="2400" dirty="0"/>
                    </a:p>
                  </a:txBody>
                  <a:tcPr/>
                </a:tc>
                <a:tc>
                  <a:txBody>
                    <a:bodyPr/>
                    <a:lstStyle/>
                    <a:p>
                      <a:r>
                        <a:rPr lang="zh-CN" altLang="en-US" sz="2400" dirty="0" smtClean="0"/>
                        <a:t>鲁棒性</a:t>
                      </a:r>
                      <a:endParaRPr lang="zh-CN" altLang="en-US" sz="2400" dirty="0"/>
                    </a:p>
                  </a:txBody>
                  <a:tcPr/>
                </a:tc>
              </a:tr>
            </a:tbl>
          </a:graphicData>
        </a:graphic>
      </p:graphicFrame>
    </p:spTree>
    <p:extLst>
      <p:ext uri="{BB962C8B-B14F-4D97-AF65-F5344CB8AC3E}">
        <p14:creationId xmlns:p14="http://schemas.microsoft.com/office/powerpoint/2010/main" val="956520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62"/>
                                        </p:tgtEl>
                                        <p:attrNameLst>
                                          <p:attrName>style.visibility</p:attrName>
                                        </p:attrNameLst>
                                      </p:cBhvr>
                                      <p:to>
                                        <p:strVal val="visible"/>
                                      </p:to>
                                    </p:set>
                                    <p:animEffect transition="in" filter="fade">
                                      <p:cBhvr>
                                        <p:cTn id="7" dur="650"/>
                                        <p:tgtEl>
                                          <p:spTgt spid="162"/>
                                        </p:tgtEl>
                                      </p:cBhvr>
                                    </p:animEffect>
                                    <p:anim calcmode="lin" valueType="num">
                                      <p:cBhvr>
                                        <p:cTn id="8" dur="650" fill="hold"/>
                                        <p:tgtEl>
                                          <p:spTgt spid="162"/>
                                        </p:tgtEl>
                                        <p:attrNameLst>
                                          <p:attrName>ppt_x</p:attrName>
                                        </p:attrNameLst>
                                      </p:cBhvr>
                                      <p:tavLst>
                                        <p:tav tm="0">
                                          <p:val>
                                            <p:strVal val="#ppt_x"/>
                                          </p:val>
                                        </p:tav>
                                        <p:tav tm="100000">
                                          <p:val>
                                            <p:strVal val="#ppt_x"/>
                                          </p:val>
                                        </p:tav>
                                      </p:tavLst>
                                    </p:anim>
                                    <p:anim calcmode="lin" valueType="num">
                                      <p:cBhvr>
                                        <p:cTn id="9" dur="650" fill="hold"/>
                                        <p:tgtEl>
                                          <p:spTgt spid="162"/>
                                        </p:tgtEl>
                                        <p:attrNameLst>
                                          <p:attrName>ppt_y</p:attrName>
                                        </p:attrNameLst>
                                      </p:cBhvr>
                                      <p:tavLst>
                                        <p:tav tm="0">
                                          <p:val>
                                            <p:strVal val="#ppt_y-.1"/>
                                          </p:val>
                                        </p:tav>
                                        <p:tav tm="100000">
                                          <p:val>
                                            <p:strVal val="#ppt_y"/>
                                          </p:val>
                                        </p:tav>
                                      </p:tavLst>
                                    </p:anim>
                                  </p:childTnLst>
                                </p:cTn>
                              </p:par>
                            </p:childTnLst>
                          </p:cTn>
                        </p:par>
                        <p:par>
                          <p:cTn id="10" fill="hold">
                            <p:stCondLst>
                              <p:cond delay="650"/>
                            </p:stCondLst>
                            <p:childTnLst>
                              <p:par>
                                <p:cTn id="11" presetID="22" presetClass="entr" presetSubtype="1"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up)">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11.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7.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8.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9.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1298</TotalTime>
  <Words>523</Words>
  <Application>Microsoft Office PowerPoint</Application>
  <PresentationFormat>宽屏</PresentationFormat>
  <Paragraphs>49</Paragraphs>
  <Slides>7</Slides>
  <Notes>7</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7</vt:i4>
      </vt:variant>
    </vt:vector>
  </HeadingPairs>
  <TitlesOfParts>
    <vt:vector size="15" baseType="lpstr">
      <vt:lpstr>等线</vt:lpstr>
      <vt:lpstr>思源黑体 CN Heavy</vt:lpstr>
      <vt:lpstr>思源黑体 CN Normal</vt:lpstr>
      <vt:lpstr>微软雅黑 Light</vt:lpstr>
      <vt:lpstr>Arial</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lzh</cp:lastModifiedBy>
  <cp:revision>390</cp:revision>
  <dcterms:created xsi:type="dcterms:W3CDTF">2019-09-27T01:23:40Z</dcterms:created>
  <dcterms:modified xsi:type="dcterms:W3CDTF">2020-01-04T10:46:09Z</dcterms:modified>
</cp:coreProperties>
</file>

<file path=docProps/thumbnail.jpeg>
</file>